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21"/>
  </p:notesMasterIdLst>
  <p:sldIdLst>
    <p:sldId id="278" r:id="rId2"/>
    <p:sldId id="303" r:id="rId3"/>
    <p:sldId id="318" r:id="rId4"/>
    <p:sldId id="321" r:id="rId5"/>
    <p:sldId id="299" r:id="rId6"/>
    <p:sldId id="320" r:id="rId7"/>
    <p:sldId id="288" r:id="rId8"/>
    <p:sldId id="305" r:id="rId9"/>
    <p:sldId id="319" r:id="rId10"/>
    <p:sldId id="313" r:id="rId11"/>
    <p:sldId id="291" r:id="rId12"/>
    <p:sldId id="315" r:id="rId13"/>
    <p:sldId id="289" r:id="rId14"/>
    <p:sldId id="324" r:id="rId15"/>
    <p:sldId id="298" r:id="rId16"/>
    <p:sldId id="317" r:id="rId17"/>
    <p:sldId id="316" r:id="rId18"/>
    <p:sldId id="323" r:id="rId19"/>
    <p:sldId id="322" r:id="rId20"/>
  </p:sldIdLst>
  <p:sldSz cx="12192000" cy="6858000"/>
  <p:notesSz cx="13716000" cy="2438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userDrawn="1">
          <p15:clr>
            <a:srgbClr val="A4A3A4"/>
          </p15:clr>
        </p15:guide>
        <p15:guide id="2" pos="456" userDrawn="1">
          <p15:clr>
            <a:srgbClr val="A4A3A4"/>
          </p15:clr>
        </p15:guide>
        <p15:guide id="3" orient="horz" pos="2616" userDrawn="1">
          <p15:clr>
            <a:srgbClr val="A4A3A4"/>
          </p15:clr>
        </p15:guide>
        <p15:guide id="4" orient="horz" pos="3264" userDrawn="1">
          <p15:clr>
            <a:srgbClr val="A4A3A4"/>
          </p15:clr>
        </p15:guide>
        <p15:guide id="5" pos="6912" userDrawn="1">
          <p15:clr>
            <a:srgbClr val="A4A3A4"/>
          </p15:clr>
        </p15:guide>
        <p15:guide id="6" orient="horz" pos="2136" userDrawn="1">
          <p15:clr>
            <a:srgbClr val="A4A3A4"/>
          </p15:clr>
        </p15:guide>
        <p15:guide id="7" orient="horz" pos="4008" userDrawn="1">
          <p15:clr>
            <a:srgbClr val="A4A3A4"/>
          </p15:clr>
        </p15:guide>
        <p15:guide id="8" orient="horz" pos="1152" userDrawn="1">
          <p15:clr>
            <a:srgbClr val="A4A3A4"/>
          </p15:clr>
        </p15:guide>
        <p15:guide id="9" orient="horz" pos="2352" userDrawn="1">
          <p15:clr>
            <a:srgbClr val="A4A3A4"/>
          </p15:clr>
        </p15:guide>
        <p15:guide id="10" orient="horz" pos="1512" userDrawn="1">
          <p15:clr>
            <a:srgbClr val="A4A3A4"/>
          </p15:clr>
        </p15:guide>
        <p15:guide id="11" pos="7680" userDrawn="1">
          <p15:clr>
            <a:srgbClr val="A4A3A4"/>
          </p15:clr>
        </p15:guide>
        <p15:guide id="12" pos="6696" userDrawn="1">
          <p15:clr>
            <a:srgbClr val="A4A3A4"/>
          </p15:clr>
        </p15:guide>
        <p15:guide id="13" pos="1008" userDrawn="1">
          <p15:clr>
            <a:srgbClr val="A4A3A4"/>
          </p15:clr>
        </p15:guide>
        <p15:guide id="14" pos="1584" userDrawn="1">
          <p15:clr>
            <a:srgbClr val="A4A3A4"/>
          </p15:clr>
        </p15:guide>
        <p15:guide id="15" pos="2136" userDrawn="1">
          <p15:clr>
            <a:srgbClr val="A4A3A4"/>
          </p15:clr>
        </p15:guide>
        <p15:guide id="16" pos="2760" userDrawn="1">
          <p15:clr>
            <a:srgbClr val="A4A3A4"/>
          </p15:clr>
        </p15:guide>
        <p15:guide id="17" pos="3288" userDrawn="1">
          <p15:clr>
            <a:srgbClr val="A4A3A4"/>
          </p15:clr>
        </p15:guide>
        <p15:guide id="18" pos="4032" userDrawn="1">
          <p15:clr>
            <a:srgbClr val="A4A3A4"/>
          </p15:clr>
        </p15:guide>
        <p15:guide id="19" pos="4392" userDrawn="1">
          <p15:clr>
            <a:srgbClr val="A4A3A4"/>
          </p15:clr>
        </p15:guide>
        <p15:guide id="20" pos="4944" userDrawn="1">
          <p15:clr>
            <a:srgbClr val="A4A3A4"/>
          </p15:clr>
        </p15:guide>
        <p15:guide id="21" pos="5544" userDrawn="1">
          <p15:clr>
            <a:srgbClr val="A4A3A4"/>
          </p15:clr>
        </p15:guide>
        <p15:guide id="22" pos="6072" userDrawn="1">
          <p15:clr>
            <a:srgbClr val="A4A3A4"/>
          </p15:clr>
        </p15:guide>
        <p15:guide id="23" orient="horz" pos="2448" userDrawn="1">
          <p15:clr>
            <a:srgbClr val="A4A3A4"/>
          </p15:clr>
        </p15:guide>
        <p15:guide id="24" orient="horz" pos="960" userDrawn="1">
          <p15:clr>
            <a:srgbClr val="A4A3A4"/>
          </p15:clr>
        </p15:guide>
        <p15:guide id="25" pos="5256" userDrawn="1">
          <p15:clr>
            <a:srgbClr val="A4A3A4"/>
          </p15:clr>
        </p15:guide>
        <p15:guide id="26" pos="7261"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2C8F"/>
    <a:srgbClr val="FDFBF6"/>
    <a:srgbClr val="AAC4E9"/>
    <a:srgbClr val="F5CDCE"/>
    <a:srgbClr val="DF8C8C"/>
    <a:srgbClr val="D4D593"/>
    <a:srgbClr val="E6F0FE"/>
    <a:srgbClr val="CDBE8A"/>
    <a:srgbClr val="FFEFEF"/>
    <a:srgbClr val="FCFB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2724B6-48D8-4F4A-952D-592EFD84753C}" v="362" dt="2023-03-27T00:31:21.692"/>
    <p1510:client id="{091F9A57-6CDC-46C1-B651-D3DBB9E9C60E}" v="5" dt="2023-04-10T19:05:32.108"/>
    <p1510:client id="{13C2E1E7-BD89-778C-A8E7-A6DB7233404E}" v="4" dt="2023-05-06T01:28:33.166"/>
    <p1510:client id="{1F4D13A6-B2EA-E039-9452-9544478E8370}" v="41" dt="2023-05-04T18:16:06.451"/>
    <p1510:client id="{1F8641E1-6B4A-F1B2-35D1-9D0675C8BA56}" v="2" dt="2023-04-20T19:07:00.915"/>
    <p1510:client id="{34D8C10A-E0AA-6A34-05BF-EB50ABD8DF84}" v="287" dt="2023-04-10T23:26:27.716"/>
    <p1510:client id="{3E4C8FC0-0E73-4A63-84E6-F8A16F8AACB8}" v="424" dt="2023-04-03T23:43:24.940"/>
    <p1510:client id="{5EB0CBD8-0D31-BB47-BD91-28A0E260DEE0}" v="22" dt="2023-05-02T05:01:15.820"/>
    <p1510:client id="{5FA3EF64-FFC4-B81C-01E2-479E50779A23}" v="64" dt="2023-04-21T22:24:12.566"/>
    <p1510:client id="{618389B6-616B-4D01-B0B9-7586CDE952D6}" v="1" dt="2023-03-19T20:22:03.194"/>
    <p1510:client id="{624D471C-E01D-3B4D-0326-AF361669C4BE}" v="109" dt="2023-04-10T23:33:27.337"/>
    <p1510:client id="{6A92A2E0-6B32-4AD0-AC45-B31044AEECD2}" v="394" dt="2023-04-10T00:51:25.897"/>
    <p1510:client id="{6CD921AD-D25D-4F6A-A657-D527912718AF}" v="48" dt="2023-04-17T20:32:51.345"/>
    <p1510:client id="{7C26A445-155E-CC3C-7ADB-D66956210613}" v="25" dt="2023-04-17T20:34:11.930"/>
    <p1510:client id="{8449E222-F6B4-9DF7-C95C-096E1C7CB93D}" v="404" dt="2023-04-10T17:58:05.110"/>
    <p1510:client id="{86BD6F2D-DCC5-66DB-9B78-26DB56AC1BE9}" v="418" dt="2023-04-17T23:06:30.248"/>
    <p1510:client id="{914FFB22-B05E-BE3A-5662-1C5346546743}" v="146" dt="2023-04-10T23:35:03.782"/>
    <p1510:client id="{91933EF6-CD50-4683-84A4-516073BB777F}" v="388" dt="2023-04-18T03:04:28.980"/>
    <p1510:client id="{91CDBEC7-4C47-4ED2-B840-1D48892E6020}" v="1" dt="2023-03-25T13:54:47.241"/>
    <p1510:client id="{95826AD8-7EB0-2A8D-52EB-6FA781364672}" v="90" dt="2023-03-26T21:31:10.601"/>
    <p1510:client id="{9BCCCB27-3219-486B-A013-3E8A7712493D}" v="6" dt="2023-05-03T02:11:46.274"/>
    <p1510:client id="{A231817C-AADA-48AA-B54F-9634FD8E2F86}" v="1" dt="2023-03-19T20:21:38.236"/>
    <p1510:client id="{A3A7726A-C3FB-40CD-8133-B343E342352D}" v="6" dt="2023-03-20T00:34:05.150"/>
    <p1510:client id="{B1F192FC-123B-9FF7-6D23-6A3EACC89F54}" v="158" dt="2023-04-17T23:25:01.515"/>
    <p1510:client id="{C0681BC8-25C4-86BF-7D26-0C288433632D}" v="61" dt="2023-04-09T17:23:52.501"/>
    <p1510:client id="{C4919EAB-4D23-D4DE-6F13-AF9E678A3A6D}" v="382" dt="2023-04-10T17:26:03.569"/>
    <p1510:client id="{D480C97E-1AD5-0024-BA10-75638AE80195}" v="4" dt="2023-04-21T21:40:06.818"/>
    <p1510:client id="{D48F61B8-D24D-C1F2-D87D-B3BE4A5DC48E}" v="3" dt="2023-05-04T23:25:55.460"/>
    <p1510:client id="{D95DBF46-BDAD-48EF-AFD2-0BA742EB9414}" v="377" dt="2023-03-19T20:40:37.091"/>
    <p1510:client id="{DB6A66A0-0373-F4B1-4E40-435F756E6A5C}" v="380" dt="2023-03-25T22:42:10.853"/>
    <p1510:client id="{DF409D9F-28F2-A23C-6D96-66F035DC6FE5}" v="613" dt="2023-04-21T02:48:44.177"/>
    <p1510:client id="{F585F1AA-852F-4CC1-A0CB-69C488214B76}" v="1" dt="2023-03-26T19:51:34.537"/>
    <p1510:client id="{FD2620A3-08F5-41F1-8A5A-6574FE70FCB5}" v="21" dt="2023-05-03T04:31:09.377"/>
  </p1510:revLst>
</p1510:revInfo>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guide pos="456"/>
        <p:guide orient="horz" pos="2616"/>
        <p:guide orient="horz" pos="3264"/>
        <p:guide pos="6912"/>
        <p:guide orient="horz" pos="2136"/>
        <p:guide orient="horz" pos="4008"/>
        <p:guide orient="horz" pos="1152"/>
        <p:guide orient="horz" pos="2352"/>
        <p:guide orient="horz" pos="1512"/>
        <p:guide pos="7680"/>
        <p:guide pos="6696"/>
        <p:guide pos="1008"/>
        <p:guide pos="1584"/>
        <p:guide pos="2136"/>
        <p:guide pos="2760"/>
        <p:guide pos="3288"/>
        <p:guide pos="4032"/>
        <p:guide pos="4392"/>
        <p:guide pos="4944"/>
        <p:guide pos="5544"/>
        <p:guide pos="6072"/>
        <p:guide orient="horz" pos="2448"/>
        <p:guide orient="horz" pos="960"/>
        <p:guide pos="5256"/>
        <p:guide pos="7261"/>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866786"/>
      </p:ext>
    </p:extLst>
  </p:cSld>
  <p:clrMap bg1="lt1" tx1="dk1" bg2="lt2" tx2="dk2" accent1="accent1" accent2="accent2" accent3="accent3" accent4="accent4" accent5="accent5" accent6="accent6" hlink="hlink" folHlink="folHlink"/>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r>
              <a:rPr lang="en-US">
                <a:cs typeface="Calibri"/>
              </a:rPr>
              <a:t>We reviewed several scientific articles that showed the importance of health &amp; wellness in the workplace, especially for healthcare providers. </a:t>
            </a:r>
          </a:p>
          <a:p>
            <a:r>
              <a:rPr lang="en-US">
                <a:cs typeface="Calibri"/>
              </a:rPr>
              <a:t>Here are a few highlights:</a:t>
            </a:r>
          </a:p>
          <a:p>
            <a:r>
              <a:rPr lang="en-US">
                <a:cs typeface="Calibri"/>
              </a:rPr>
              <a:t>-Wellness programs have a significant reduction in emotional exhaustion, overall symptoms of burnout and improvements of quality of life and resilience.</a:t>
            </a:r>
          </a:p>
          <a:p>
            <a:r>
              <a:rPr lang="en-US">
                <a:cs typeface="Calibri"/>
              </a:rPr>
              <a:t>-Promoting healthy lifestyles optimizes employee health and potential for engagement at work.</a:t>
            </a:r>
          </a:p>
          <a:p>
            <a:r>
              <a:rPr lang="en-US">
                <a:cs typeface="Calibri"/>
              </a:rPr>
              <a:t>-Meditation improves caregiver stress burnout and also improves feelings of compassion.</a:t>
            </a:r>
          </a:p>
          <a:p>
            <a:r>
              <a:rPr lang="en-US">
                <a:cs typeface="Calibri"/>
              </a:rPr>
              <a:t>-Findings underscored the importance of self-care especially when integrating it into clinical training programs.</a:t>
            </a:r>
          </a:p>
          <a:p>
            <a:r>
              <a:rPr lang="en-US">
                <a:cs typeface="Calibri"/>
              </a:rPr>
              <a:t>We want to educate leaders about the importance of giving clinicians time for self-care. Why? Because clinicians are expected to perform under pressure, eat on the go, work odd hours that affects their Circadian rhythm, and still be able to meet the bottom line. This was not just based on reading scientific articles but also in speaking with those who experience this everyday. </a:t>
            </a:r>
          </a:p>
        </p:txBody>
      </p:sp>
    </p:spTree>
    <p:extLst>
      <p:ext uri="{BB962C8B-B14F-4D97-AF65-F5344CB8AC3E}">
        <p14:creationId xmlns:p14="http://schemas.microsoft.com/office/powerpoint/2010/main" val="1348890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r>
              <a:rPr lang="en-US">
                <a:cs typeface="Calibri"/>
              </a:rPr>
              <a:t>Sonia: </a:t>
            </a:r>
          </a:p>
          <a:p>
            <a:r>
              <a:rPr lang="en-US">
                <a:cs typeface="Calibri"/>
              </a:rPr>
              <a:t>We want to thank our professors, Dr. Noah, and Dr. Gillespie for their patience and guidance throughout this process.</a:t>
            </a:r>
          </a:p>
          <a:p>
            <a:r>
              <a:rPr lang="en-US">
                <a:cs typeface="Calibri"/>
              </a:rPr>
              <a:t>Drs. Silk &amp; Norton for introducing us to Design Thinking and pushing us out of our comfort zone.</a:t>
            </a:r>
          </a:p>
          <a:p>
            <a:r>
              <a:rPr lang="en-US">
                <a:cs typeface="Calibri"/>
              </a:rPr>
              <a:t>Dr. Fain and Alissa Schick for their time and candid answers that were the impetus of this project. </a:t>
            </a:r>
          </a:p>
          <a:p>
            <a:r>
              <a:rPr lang="en-US">
                <a:cs typeface="Calibri"/>
              </a:rPr>
              <a:t>Dr. Linde, for her insights about the dynamics involved in health &amp; wellness consulting. </a:t>
            </a:r>
          </a:p>
          <a:p>
            <a:r>
              <a:rPr lang="en-US">
                <a:cs typeface="Calibri"/>
              </a:rPr>
              <a:t>And a special thanks to you, Empower Forth Worth, for giving us this opportunity to share our vision of how to care for those who care for us! </a:t>
            </a:r>
          </a:p>
          <a:p>
            <a:endParaRPr lang="en-US">
              <a:cs typeface="Calibri"/>
            </a:endParaRPr>
          </a:p>
          <a:p>
            <a:r>
              <a:rPr lang="en-US">
                <a:cs typeface="Calibri"/>
              </a:rPr>
              <a:t>Alicia:</a:t>
            </a:r>
            <a:endParaRPr lang="en-US"/>
          </a:p>
          <a:p>
            <a:r>
              <a:rPr lang="en-US"/>
              <a:t>*At this time, we will open the floor for any questions or comments about our findings*</a:t>
            </a:r>
            <a:endParaRPr lang="en-US">
              <a:cs typeface="Calibri"/>
            </a:endParaRPr>
          </a:p>
          <a:p>
            <a:endParaRPr lang="en-US">
              <a:cs typeface="Calibri"/>
            </a:endParaRPr>
          </a:p>
        </p:txBody>
      </p:sp>
    </p:spTree>
    <p:extLst>
      <p:ext uri="{BB962C8B-B14F-4D97-AF65-F5344CB8AC3E}">
        <p14:creationId xmlns:p14="http://schemas.microsoft.com/office/powerpoint/2010/main" val="977647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4193345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r>
              <a:rPr lang="en-US">
                <a:cs typeface="Calibri"/>
              </a:rPr>
              <a:t>Problem Statement</a:t>
            </a:r>
          </a:p>
          <a:p>
            <a:pPr marL="171450" indent="-171450">
              <a:buFont typeface="Calibri"/>
              <a:buChar char="-"/>
            </a:pPr>
            <a:r>
              <a:rPr lang="en-US">
                <a:cs typeface="Calibri"/>
              </a:rPr>
              <a:t>This is the problem that we can address. </a:t>
            </a:r>
          </a:p>
          <a:p>
            <a:pPr marL="171450" indent="-171450">
              <a:buFont typeface="Calibri"/>
              <a:buChar char="-"/>
            </a:pPr>
            <a:endParaRPr lang="en-US">
              <a:cs typeface="Calibri"/>
            </a:endParaRPr>
          </a:p>
        </p:txBody>
      </p:sp>
    </p:spTree>
    <p:extLst>
      <p:ext uri="{BB962C8B-B14F-4D97-AF65-F5344CB8AC3E}">
        <p14:creationId xmlns:p14="http://schemas.microsoft.com/office/powerpoint/2010/main" val="3863096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r>
              <a:rPr lang="en-US">
                <a:cs typeface="Calibri"/>
              </a:rPr>
              <a:t>Ultimately, we chose to focus on giving back time to our employees by creating WWC. WWC will come in to address, design, and implement programs that decrease time lost at work. Our Prototype is a business model.  Our approach is laid out in PowerPoint form for easier review and comprehension. This can be provided at the request of the company. With that being said, here are a few services we will provide: </a:t>
            </a:r>
          </a:p>
          <a:p>
            <a:pPr marL="400050" lvl="1" indent="-347345">
              <a:spcBef>
                <a:spcPts val="360"/>
              </a:spcBef>
              <a:buFont typeface="Arial"/>
              <a:buChar char="•"/>
            </a:pPr>
            <a:r>
              <a:rPr lang="en-US"/>
              <a:t>Investigating Sources Of Time Lost At Work </a:t>
            </a:r>
            <a:endParaRPr lang="en-US">
              <a:cs typeface="Calibri"/>
            </a:endParaRPr>
          </a:p>
          <a:p>
            <a:pPr marL="400050" lvl="1" indent="-347345">
              <a:spcBef>
                <a:spcPts val="360"/>
              </a:spcBef>
              <a:buFont typeface="Arial"/>
              <a:buChar char="•"/>
            </a:pPr>
            <a:r>
              <a:rPr lang="en-US"/>
              <a:t>Discovering Organizational Needs </a:t>
            </a:r>
            <a:endParaRPr lang="en-US">
              <a:cs typeface="Calibri"/>
            </a:endParaRPr>
          </a:p>
          <a:p>
            <a:pPr marL="400050" lvl="1" indent="-347345">
              <a:spcBef>
                <a:spcPts val="360"/>
              </a:spcBef>
              <a:buFont typeface="Arial"/>
              <a:buChar char="•"/>
            </a:pPr>
            <a:r>
              <a:rPr lang="en-US"/>
              <a:t>Recommending Solutions For Areas Of Need </a:t>
            </a:r>
            <a:endParaRPr lang="en-US">
              <a:cs typeface="Calibri"/>
            </a:endParaRPr>
          </a:p>
          <a:p>
            <a:pPr marL="400050" lvl="1" indent="-347345">
              <a:spcBef>
                <a:spcPts val="360"/>
              </a:spcBef>
              <a:buFont typeface="Arial"/>
              <a:buChar char="•"/>
            </a:pPr>
            <a:r>
              <a:rPr lang="en-US"/>
              <a:t>Design Programs To Incorporate Organizational Wellness </a:t>
            </a:r>
            <a:endParaRPr lang="en-US">
              <a:cs typeface="Calibri"/>
            </a:endParaRPr>
          </a:p>
          <a:p>
            <a:pPr marL="400050" lvl="1" indent="-347345">
              <a:spcBef>
                <a:spcPts val="360"/>
              </a:spcBef>
              <a:buFont typeface="Arial"/>
              <a:buChar char="•"/>
            </a:pPr>
            <a:r>
              <a:rPr lang="en-US"/>
              <a:t>Evaluate Solution Effectiveness </a:t>
            </a:r>
            <a:endParaRPr lang="en-US">
              <a:cs typeface="Calibri"/>
            </a:endParaRPr>
          </a:p>
        </p:txBody>
      </p:sp>
    </p:spTree>
    <p:extLst>
      <p:ext uri="{BB962C8B-B14F-4D97-AF65-F5344CB8AC3E}">
        <p14:creationId xmlns:p14="http://schemas.microsoft.com/office/powerpoint/2010/main" val="798167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r>
              <a:rPr lang="en-US">
                <a:cs typeface="Calibri"/>
              </a:rPr>
              <a:t> </a:t>
            </a:r>
            <a:r>
              <a:rPr lang="en-US"/>
              <a:t> We developed a five step process that is designed to align with the goals of our clients.  We believe in collaboration and customization and aim to deliver a wellness program that improves the well-being of your employees while increasing productivity.</a:t>
            </a:r>
          </a:p>
        </p:txBody>
      </p:sp>
    </p:spTree>
    <p:extLst>
      <p:ext uri="{BB962C8B-B14F-4D97-AF65-F5344CB8AC3E}">
        <p14:creationId xmlns:p14="http://schemas.microsoft.com/office/powerpoint/2010/main" val="2569336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r>
              <a:rPr lang="en-US">
                <a:cs typeface="Calibri"/>
              </a:rPr>
              <a:t>This slide delves deeper into step two of our overall process. After the initial meeting, a survey will be distributed to all employees (managers included). This will assess the current state of health and wellness in the company. The survey consists of about 50 questions ranging from work/life balance to physical health and exercise. Results are interpreted and analyzed to create a specific wellness program for the company. The blue link at the bottom of the slide will take you to the survey in its entirety. </a:t>
            </a:r>
          </a:p>
        </p:txBody>
      </p:sp>
    </p:spTree>
    <p:extLst>
      <p:ext uri="{BB962C8B-B14F-4D97-AF65-F5344CB8AC3E}">
        <p14:creationId xmlns:p14="http://schemas.microsoft.com/office/powerpoint/2010/main" val="3480621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r>
              <a:rPr lang="en-US"/>
              <a:t>So after our survey and analysis, we are able to use the data obtained to best fit your organizational needs. This means that we will be making recommendations and providing solutions to allow more time at work. Here are a few ways we can help: We provide the assessment, Provide Results, Interpret an explain the results , Design a program, and Implement a program. </a:t>
            </a:r>
          </a:p>
          <a:p>
            <a:r>
              <a:rPr lang="en-US"/>
              <a:t>Ultimately, Our goal is program implementation. If we can create the opportunity for your staff to have more to be present, work productivity and employee life balance can increase. </a:t>
            </a:r>
            <a:endParaRPr lang="en-US">
              <a:ea typeface="Calibri"/>
              <a:cs typeface="Calibri"/>
            </a:endParaRPr>
          </a:p>
          <a:p>
            <a:r>
              <a:rPr lang="en-US"/>
              <a:t>Program implementation comes in 4 variations with WWC. However, it is important to note that implementation will vary based on organizational needs and each level builds off the previous. </a:t>
            </a:r>
            <a:endParaRPr lang="en-US">
              <a:ea typeface="Calibri"/>
              <a:cs typeface="Calibri"/>
            </a:endParaRPr>
          </a:p>
          <a:p>
            <a:r>
              <a:rPr lang="en-US"/>
              <a:t>Level 1 : Assessment, Results, Interpretation, and recommendations, but the company implements the program </a:t>
            </a:r>
            <a:endParaRPr lang="en-US">
              <a:ea typeface="Calibri"/>
              <a:cs typeface="Calibri"/>
            </a:endParaRPr>
          </a:p>
          <a:p>
            <a:r>
              <a:rPr lang="en-US"/>
              <a:t>Level 2:WWC  host educational wellness seminars for staff, Wellness committees are outlined , Wellness champions volunteer , Employees work together to create a program that best fits their needs </a:t>
            </a:r>
            <a:endParaRPr lang="en-US">
              <a:ea typeface="Calibri"/>
              <a:cs typeface="Calibri"/>
            </a:endParaRPr>
          </a:p>
          <a:p>
            <a:r>
              <a:rPr lang="en-US"/>
              <a:t>Level 3:  Program Initiation, Outline of Continuation, Employee Wellness Champion Selection, Blueprints for redesigning workplace, Individualized program branding, and Virtual coaching and counseling services</a:t>
            </a:r>
            <a:endParaRPr lang="en-US">
              <a:ea typeface="Calibri"/>
              <a:cs typeface="Calibri"/>
            </a:endParaRPr>
          </a:p>
          <a:p>
            <a:pPr>
              <a:spcBef>
                <a:spcPts val="360"/>
              </a:spcBef>
            </a:pPr>
            <a:r>
              <a:rPr lang="en-US"/>
              <a:t>Level 4: Complete Program Management, New Global Benefits package, Redesign Workplace Environment, Staff Education, Rapid Response Mental Health Helpline</a:t>
            </a:r>
            <a:endParaRPr lang="en-US">
              <a:cs typeface="Calibri"/>
            </a:endParaRPr>
          </a:p>
          <a:p>
            <a:r>
              <a:rPr lang="en-US">
                <a:cs typeface="Calibri"/>
              </a:rPr>
              <a:t> </a:t>
            </a:r>
          </a:p>
        </p:txBody>
      </p:sp>
    </p:spTree>
    <p:extLst>
      <p:ext uri="{BB962C8B-B14F-4D97-AF65-F5344CB8AC3E}">
        <p14:creationId xmlns:p14="http://schemas.microsoft.com/office/powerpoint/2010/main" val="1197533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r>
              <a:rPr lang="en-US">
                <a:cs typeface="Calibri"/>
              </a:rPr>
              <a:t>Note Outsourced/ Contract workers</a:t>
            </a:r>
          </a:p>
        </p:txBody>
      </p:sp>
    </p:spTree>
    <p:extLst>
      <p:ext uri="{BB962C8B-B14F-4D97-AF65-F5344CB8AC3E}">
        <p14:creationId xmlns:p14="http://schemas.microsoft.com/office/powerpoint/2010/main" val="1301071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r>
              <a:rPr lang="en-US">
                <a:cs typeface="Calibri"/>
              </a:rPr>
              <a:t>Deliver slide</a:t>
            </a:r>
          </a:p>
        </p:txBody>
      </p:sp>
    </p:spTree>
    <p:extLst>
      <p:ext uri="{BB962C8B-B14F-4D97-AF65-F5344CB8AC3E}">
        <p14:creationId xmlns:p14="http://schemas.microsoft.com/office/powerpoint/2010/main" val="3091931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r>
              <a:rPr lang="en-US">
                <a:cs typeface="+mn-lt"/>
              </a:rPr>
              <a:t>Here we've included 3 examples of resources that could be provided to our client companies: a wellness at work guide and two infographics focusing on stress management and exercise. These were designed for employees to be able to </a:t>
            </a:r>
            <a:r>
              <a:rPr lang="en-US"/>
              <a:t>digest and understand information easily in a visually pleasing format. They could be displayed on building walls, distributed to employees, or included in health and wellness meetings. It's up to the company to decide!</a:t>
            </a:r>
            <a:endParaRPr lang="en-US">
              <a:cs typeface="+mn-lt"/>
            </a:endParaRPr>
          </a:p>
        </p:txBody>
      </p:sp>
    </p:spTree>
    <p:extLst>
      <p:ext uri="{BB962C8B-B14F-4D97-AF65-F5344CB8AC3E}">
        <p14:creationId xmlns:p14="http://schemas.microsoft.com/office/powerpoint/2010/main" val="2231714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5" name="Image 0" descr="preencoded.png">
            <a:extLst>
              <a:ext uri="{FF2B5EF4-FFF2-40B4-BE49-F238E27FC236}">
                <a16:creationId xmlns:a16="http://schemas.microsoft.com/office/drawing/2014/main" id="{BA5D5A72-CB6F-F8DE-E2C9-90459C8C3DC1}"/>
              </a:ext>
            </a:extLst>
          </p:cNvPr>
          <p:cNvSpPr/>
          <p:nvPr/>
        </p:nvSpPr>
        <p:spPr>
          <a:xfrm>
            <a:off x="0" y="0"/>
            <a:ext cx="5295900" cy="6877050"/>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p>
            <a:endParaRPr lang="en-US"/>
          </a:p>
        </p:txBody>
      </p:sp>
      <p:sp>
        <p:nvSpPr>
          <p:cNvPr id="20" name="Freeform: Shape 19">
            <a:extLst>
              <a:ext uri="{FF2B5EF4-FFF2-40B4-BE49-F238E27FC236}">
                <a16:creationId xmlns:a16="http://schemas.microsoft.com/office/drawing/2014/main" id="{E66FD7FF-2869-7902-36B2-2B229AB9AB19}"/>
              </a:ext>
            </a:extLst>
          </p:cNvPr>
          <p:cNvSpPr/>
          <p:nvPr userDrawn="1"/>
        </p:nvSpPr>
        <p:spPr>
          <a:xfrm>
            <a:off x="1600201" y="1153228"/>
            <a:ext cx="9191625" cy="5704772"/>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8" name="Freeform: Shape 17">
            <a:extLst>
              <a:ext uri="{FF2B5EF4-FFF2-40B4-BE49-F238E27FC236}">
                <a16:creationId xmlns:a16="http://schemas.microsoft.com/office/drawing/2014/main" id="{B1457C88-4472-81CF-02AF-4421E0A3084B}"/>
              </a:ext>
            </a:extLst>
          </p:cNvPr>
          <p:cNvSpPr/>
          <p:nvPr userDrawn="1"/>
        </p:nvSpPr>
        <p:spPr>
          <a:xfrm>
            <a:off x="2795588" y="0"/>
            <a:ext cx="6803142" cy="5396474"/>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ctrTitle"/>
          </p:nvPr>
        </p:nvSpPr>
        <p:spPr>
          <a:xfrm>
            <a:off x="3403092" y="1984248"/>
            <a:ext cx="5385816" cy="1225296"/>
          </a:xfrm>
        </p:spPr>
        <p:txBody>
          <a:bodyPr tIns="0" anchor="t">
            <a:noAutofit/>
          </a:bodyPr>
          <a:lstStyle>
            <a:lvl1pPr algn="ctr">
              <a:defRPr sz="4400"/>
            </a:lvl1pPr>
          </a:lstStyle>
          <a:p>
            <a:r>
              <a:rPr lang="en-US"/>
              <a:t>Click to edit Master title style</a:t>
            </a:r>
          </a:p>
        </p:txBody>
      </p:sp>
      <p:sp>
        <p:nvSpPr>
          <p:cNvPr id="3" name="Subtitle 2"/>
          <p:cNvSpPr>
            <a:spLocks noGrp="1"/>
          </p:cNvSpPr>
          <p:nvPr>
            <p:ph type="subTitle" idx="1"/>
          </p:nvPr>
        </p:nvSpPr>
        <p:spPr>
          <a:xfrm>
            <a:off x="4349496" y="3483864"/>
            <a:ext cx="3493008" cy="878908"/>
          </a:xfrm>
        </p:spPr>
        <p:txBody>
          <a:bodyPr lIns="0" tIns="0" rIns="0" bIns="0">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31799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950ED98-B5D1-206C-403F-FA954F9D2CFF}"/>
              </a:ext>
            </a:extLst>
          </p:cNvPr>
          <p:cNvSpPr/>
          <p:nvPr userDrawn="1"/>
        </p:nvSpPr>
        <p:spPr>
          <a:xfrm>
            <a:off x="685338"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E8643CE-01D9-3E5E-15F6-20689F775F15}"/>
              </a:ext>
            </a:extLst>
          </p:cNvPr>
          <p:cNvSpPr/>
          <p:nvPr userDrawn="1"/>
        </p:nvSpPr>
        <p:spPr>
          <a:xfrm>
            <a:off x="2900911" y="3796480"/>
            <a:ext cx="2011680" cy="15179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AF82DDD-EDEC-7D87-F43A-113C5E4A4FE7}"/>
              </a:ext>
            </a:extLst>
          </p:cNvPr>
          <p:cNvSpPr/>
          <p:nvPr userDrawn="1"/>
        </p:nvSpPr>
        <p:spPr>
          <a:xfrm>
            <a:off x="5116484"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47E492E-967F-54B7-55B1-08A5E1C3615B}"/>
              </a:ext>
            </a:extLst>
          </p:cNvPr>
          <p:cNvSpPr/>
          <p:nvPr userDrawn="1"/>
        </p:nvSpPr>
        <p:spPr>
          <a:xfrm>
            <a:off x="9547629"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C0053FE-E44A-CA97-F782-67FC633E722E}"/>
              </a:ext>
            </a:extLst>
          </p:cNvPr>
          <p:cNvSpPr/>
          <p:nvPr userDrawn="1"/>
        </p:nvSpPr>
        <p:spPr>
          <a:xfrm>
            <a:off x="7332057" y="3796480"/>
            <a:ext cx="2011680" cy="15179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445A0A-815D-3414-088B-C041E6742DBE}"/>
              </a:ext>
            </a:extLst>
          </p:cNvPr>
          <p:cNvSpPr>
            <a:spLocks noGrp="1"/>
          </p:cNvSpPr>
          <p:nvPr>
            <p:ph type="title"/>
          </p:nvPr>
        </p:nvSpPr>
        <p:spPr>
          <a:xfrm>
            <a:off x="758952" y="841248"/>
            <a:ext cx="10671048" cy="768096"/>
          </a:xfrm>
        </p:spPr>
        <p:txBody>
          <a:bodyPr>
            <a:noAutofit/>
          </a:bodyPr>
          <a:lstStyle>
            <a:lvl1pPr>
              <a:lnSpc>
                <a:spcPct val="100000"/>
              </a:lnSpc>
              <a:defRPr/>
            </a:lvl1pPr>
          </a:lstStyle>
          <a:p>
            <a:r>
              <a:rPr lang="en-US"/>
              <a:t>Click to edit Master title style</a:t>
            </a:r>
          </a:p>
        </p:txBody>
      </p:sp>
      <p:sp>
        <p:nvSpPr>
          <p:cNvPr id="4" name="Footer Placeholder 3">
            <a:extLst>
              <a:ext uri="{FF2B5EF4-FFF2-40B4-BE49-F238E27FC236}">
                <a16:creationId xmlns:a16="http://schemas.microsoft.com/office/drawing/2014/main" id="{317B5E29-6335-83BC-FA01-FAE422D2658B}"/>
              </a:ext>
            </a:extLst>
          </p:cNvPr>
          <p:cNvSpPr>
            <a:spLocks noGrp="1"/>
          </p:cNvSpPr>
          <p:nvPr>
            <p:ph type="ftr" sz="quarter" idx="11"/>
          </p:nvPr>
        </p:nvSpPr>
        <p:spPr/>
        <p:txBody>
          <a:bodyPr>
            <a:noAutofit/>
          </a:bodyPr>
          <a:lstStyle/>
          <a:p>
            <a:r>
              <a:rPr lang="en-US"/>
              <a:t>Presentation title</a:t>
            </a:r>
          </a:p>
        </p:txBody>
      </p:sp>
      <p:sp>
        <p:nvSpPr>
          <p:cNvPr id="5" name="Slide Number Placeholder 4">
            <a:extLst>
              <a:ext uri="{FF2B5EF4-FFF2-40B4-BE49-F238E27FC236}">
                <a16:creationId xmlns:a16="http://schemas.microsoft.com/office/drawing/2014/main" id="{536476D1-B61A-E9FD-E266-768B405CC30B}"/>
              </a:ext>
            </a:extLst>
          </p:cNvPr>
          <p:cNvSpPr>
            <a:spLocks noGrp="1"/>
          </p:cNvSpPr>
          <p:nvPr>
            <p:ph type="sldNum" sz="quarter" idx="12"/>
          </p:nvPr>
        </p:nvSpPr>
        <p:spPr/>
        <p:txBody>
          <a:bodyPr>
            <a:noAutofit/>
          </a:bodyPr>
          <a:lstStyle/>
          <a:p>
            <a:fld id="{48F63A3B-78C7-47BE-AE5E-E10140E04643}" type="slidenum">
              <a:rPr lang="en-US" smtClean="0"/>
              <a:pPr/>
              <a:t>‹#›</a:t>
            </a:fld>
            <a:endParaRPr lang="en-US"/>
          </a:p>
        </p:txBody>
      </p:sp>
      <p:sp>
        <p:nvSpPr>
          <p:cNvPr id="46" name="Text Placeholder 2">
            <a:extLst>
              <a:ext uri="{FF2B5EF4-FFF2-40B4-BE49-F238E27FC236}">
                <a16:creationId xmlns:a16="http://schemas.microsoft.com/office/drawing/2014/main" id="{C025625F-8274-840F-6DD8-D36687CB8F7E}"/>
              </a:ext>
            </a:extLst>
          </p:cNvPr>
          <p:cNvSpPr>
            <a:spLocks noGrp="1"/>
          </p:cNvSpPr>
          <p:nvPr>
            <p:ph type="body" idx="1"/>
          </p:nvPr>
        </p:nvSpPr>
        <p:spPr>
          <a:xfrm>
            <a:off x="685338"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4" name="Picture Placeholder 62">
            <a:extLst>
              <a:ext uri="{FF2B5EF4-FFF2-40B4-BE49-F238E27FC236}">
                <a16:creationId xmlns:a16="http://schemas.microsoft.com/office/drawing/2014/main" id="{2F18FBB7-2D21-7954-1324-C7D3BFE5C85D}"/>
              </a:ext>
            </a:extLst>
          </p:cNvPr>
          <p:cNvSpPr>
            <a:spLocks noGrp="1"/>
          </p:cNvSpPr>
          <p:nvPr>
            <p:ph type="pic" sz="quarter" idx="23"/>
          </p:nvPr>
        </p:nvSpPr>
        <p:spPr>
          <a:xfrm>
            <a:off x="1339134"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endParaRPr lang="en-US"/>
          </a:p>
        </p:txBody>
      </p:sp>
      <p:sp>
        <p:nvSpPr>
          <p:cNvPr id="52" name="Text Placeholder 51">
            <a:extLst>
              <a:ext uri="{FF2B5EF4-FFF2-40B4-BE49-F238E27FC236}">
                <a16:creationId xmlns:a16="http://schemas.microsoft.com/office/drawing/2014/main" id="{2EF54C35-5F8E-4E0A-AB4D-97E38121910A}"/>
              </a:ext>
            </a:extLst>
          </p:cNvPr>
          <p:cNvSpPr>
            <a:spLocks noGrp="1"/>
          </p:cNvSpPr>
          <p:nvPr>
            <p:ph type="body" sz="quarter" idx="18"/>
          </p:nvPr>
        </p:nvSpPr>
        <p:spPr>
          <a:xfrm>
            <a:off x="731058"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47" name="Text Placeholder 4">
            <a:extLst>
              <a:ext uri="{FF2B5EF4-FFF2-40B4-BE49-F238E27FC236}">
                <a16:creationId xmlns:a16="http://schemas.microsoft.com/office/drawing/2014/main" id="{79F9AD31-B0C5-3563-C73A-8B6297FCFD1C}"/>
              </a:ext>
            </a:extLst>
          </p:cNvPr>
          <p:cNvSpPr>
            <a:spLocks noGrp="1"/>
          </p:cNvSpPr>
          <p:nvPr>
            <p:ph type="body" sz="quarter" idx="3"/>
          </p:nvPr>
        </p:nvSpPr>
        <p:spPr>
          <a:xfrm>
            <a:off x="2900910" y="2491684"/>
            <a:ext cx="2011680" cy="2825173"/>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8" name="Picture Placeholder 62">
            <a:extLst>
              <a:ext uri="{FF2B5EF4-FFF2-40B4-BE49-F238E27FC236}">
                <a16:creationId xmlns:a16="http://schemas.microsoft.com/office/drawing/2014/main" id="{05E8E8EF-4954-870B-04E5-82BC660A6738}"/>
              </a:ext>
            </a:extLst>
          </p:cNvPr>
          <p:cNvSpPr>
            <a:spLocks noGrp="1"/>
          </p:cNvSpPr>
          <p:nvPr>
            <p:ph type="pic" sz="quarter" idx="27"/>
          </p:nvPr>
        </p:nvSpPr>
        <p:spPr>
          <a:xfrm>
            <a:off x="3554707" y="2111058"/>
            <a:ext cx="704088" cy="704088"/>
          </a:xfrm>
          <a:prstGeom prst="ellipse">
            <a:avLst/>
          </a:prstGeom>
          <a:solidFill>
            <a:schemeClr val="accent3"/>
          </a:solidFill>
        </p:spPr>
        <p:txBody>
          <a:bodyPr lIns="0" tIns="0" rIns="0" bIns="0" anchor="ctr">
            <a:noAutofit/>
          </a:bodyPr>
          <a:lstStyle>
            <a:lvl1pPr marL="0" indent="0" algn="ctr">
              <a:buNone/>
              <a:defRPr sz="900"/>
            </a:lvl1pPr>
          </a:lstStyle>
          <a:p>
            <a:endParaRPr lang="en-US"/>
          </a:p>
        </p:txBody>
      </p:sp>
      <p:sp>
        <p:nvSpPr>
          <p:cNvPr id="58" name="Text Placeholder 51">
            <a:extLst>
              <a:ext uri="{FF2B5EF4-FFF2-40B4-BE49-F238E27FC236}">
                <a16:creationId xmlns:a16="http://schemas.microsoft.com/office/drawing/2014/main" id="{75981CD1-EA26-D1CF-F19E-B58C16BA8A69}"/>
              </a:ext>
            </a:extLst>
          </p:cNvPr>
          <p:cNvSpPr>
            <a:spLocks noGrp="1"/>
          </p:cNvSpPr>
          <p:nvPr>
            <p:ph type="body" sz="quarter" idx="19"/>
          </p:nvPr>
        </p:nvSpPr>
        <p:spPr>
          <a:xfrm>
            <a:off x="2946630"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48" name="Text Placeholder 4">
            <a:extLst>
              <a:ext uri="{FF2B5EF4-FFF2-40B4-BE49-F238E27FC236}">
                <a16:creationId xmlns:a16="http://schemas.microsoft.com/office/drawing/2014/main" id="{3A09BBD1-5CBC-B0EF-71C0-054FCB989BC6}"/>
              </a:ext>
            </a:extLst>
          </p:cNvPr>
          <p:cNvSpPr>
            <a:spLocks noGrp="1"/>
          </p:cNvSpPr>
          <p:nvPr>
            <p:ph type="body" sz="quarter" idx="13"/>
          </p:nvPr>
        </p:nvSpPr>
        <p:spPr>
          <a:xfrm>
            <a:off x="5116484"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7" name="Picture Placeholder 62">
            <a:extLst>
              <a:ext uri="{FF2B5EF4-FFF2-40B4-BE49-F238E27FC236}">
                <a16:creationId xmlns:a16="http://schemas.microsoft.com/office/drawing/2014/main" id="{4AD0C8C9-DB5A-6DC8-2729-A21F1A5CF174}"/>
              </a:ext>
            </a:extLst>
          </p:cNvPr>
          <p:cNvSpPr>
            <a:spLocks noGrp="1"/>
          </p:cNvSpPr>
          <p:nvPr>
            <p:ph type="pic" sz="quarter" idx="26"/>
          </p:nvPr>
        </p:nvSpPr>
        <p:spPr>
          <a:xfrm>
            <a:off x="5770280"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endParaRPr lang="en-US"/>
          </a:p>
        </p:txBody>
      </p:sp>
      <p:sp>
        <p:nvSpPr>
          <p:cNvPr id="59" name="Text Placeholder 51">
            <a:extLst>
              <a:ext uri="{FF2B5EF4-FFF2-40B4-BE49-F238E27FC236}">
                <a16:creationId xmlns:a16="http://schemas.microsoft.com/office/drawing/2014/main" id="{F02DE2DC-F65C-32A5-5821-89FB2F53C325}"/>
              </a:ext>
            </a:extLst>
          </p:cNvPr>
          <p:cNvSpPr>
            <a:spLocks noGrp="1"/>
          </p:cNvSpPr>
          <p:nvPr>
            <p:ph type="body" sz="quarter" idx="20"/>
          </p:nvPr>
        </p:nvSpPr>
        <p:spPr>
          <a:xfrm>
            <a:off x="5162204"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49" name="Text Placeholder 4">
            <a:extLst>
              <a:ext uri="{FF2B5EF4-FFF2-40B4-BE49-F238E27FC236}">
                <a16:creationId xmlns:a16="http://schemas.microsoft.com/office/drawing/2014/main" id="{084A0326-A0B8-1723-B8BA-B015344F2DCE}"/>
              </a:ext>
            </a:extLst>
          </p:cNvPr>
          <p:cNvSpPr>
            <a:spLocks noGrp="1"/>
          </p:cNvSpPr>
          <p:nvPr>
            <p:ph type="body" sz="quarter" idx="15"/>
          </p:nvPr>
        </p:nvSpPr>
        <p:spPr>
          <a:xfrm>
            <a:off x="7332057" y="2491684"/>
            <a:ext cx="2011680" cy="2825173"/>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6" name="Picture Placeholder 62">
            <a:extLst>
              <a:ext uri="{FF2B5EF4-FFF2-40B4-BE49-F238E27FC236}">
                <a16:creationId xmlns:a16="http://schemas.microsoft.com/office/drawing/2014/main" id="{139354A0-F5DF-3AC5-5E8B-A41146C26F3C}"/>
              </a:ext>
            </a:extLst>
          </p:cNvPr>
          <p:cNvSpPr>
            <a:spLocks noGrp="1"/>
          </p:cNvSpPr>
          <p:nvPr>
            <p:ph type="pic" sz="quarter" idx="25"/>
          </p:nvPr>
        </p:nvSpPr>
        <p:spPr>
          <a:xfrm>
            <a:off x="7985853" y="2111058"/>
            <a:ext cx="704088" cy="704088"/>
          </a:xfrm>
          <a:prstGeom prst="ellipse">
            <a:avLst/>
          </a:prstGeom>
          <a:solidFill>
            <a:schemeClr val="accent3"/>
          </a:solidFill>
        </p:spPr>
        <p:txBody>
          <a:bodyPr lIns="0" tIns="0" rIns="0" bIns="0" anchor="ctr">
            <a:noAutofit/>
          </a:bodyPr>
          <a:lstStyle>
            <a:lvl1pPr marL="0" indent="0" algn="ctr">
              <a:buNone/>
              <a:defRPr sz="900"/>
            </a:lvl1pPr>
          </a:lstStyle>
          <a:p>
            <a:endParaRPr lang="en-US"/>
          </a:p>
        </p:txBody>
      </p:sp>
      <p:sp>
        <p:nvSpPr>
          <p:cNvPr id="60" name="Text Placeholder 51">
            <a:extLst>
              <a:ext uri="{FF2B5EF4-FFF2-40B4-BE49-F238E27FC236}">
                <a16:creationId xmlns:a16="http://schemas.microsoft.com/office/drawing/2014/main" id="{E9730E82-F317-686A-8777-D81705BCC706}"/>
              </a:ext>
            </a:extLst>
          </p:cNvPr>
          <p:cNvSpPr>
            <a:spLocks noGrp="1"/>
          </p:cNvSpPr>
          <p:nvPr>
            <p:ph type="body" sz="quarter" idx="21"/>
          </p:nvPr>
        </p:nvSpPr>
        <p:spPr>
          <a:xfrm>
            <a:off x="7377777"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50" name="Text Placeholder 4">
            <a:extLst>
              <a:ext uri="{FF2B5EF4-FFF2-40B4-BE49-F238E27FC236}">
                <a16:creationId xmlns:a16="http://schemas.microsoft.com/office/drawing/2014/main" id="{0E3B57F3-1903-446F-D989-D6CA342D0861}"/>
              </a:ext>
            </a:extLst>
          </p:cNvPr>
          <p:cNvSpPr>
            <a:spLocks noGrp="1"/>
          </p:cNvSpPr>
          <p:nvPr>
            <p:ph type="body" sz="quarter" idx="17"/>
          </p:nvPr>
        </p:nvSpPr>
        <p:spPr>
          <a:xfrm>
            <a:off x="9547629"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5" name="Picture Placeholder 62">
            <a:extLst>
              <a:ext uri="{FF2B5EF4-FFF2-40B4-BE49-F238E27FC236}">
                <a16:creationId xmlns:a16="http://schemas.microsoft.com/office/drawing/2014/main" id="{D5BF3A8A-72F1-392E-855B-5B36E244A7FD}"/>
              </a:ext>
            </a:extLst>
          </p:cNvPr>
          <p:cNvSpPr>
            <a:spLocks noGrp="1"/>
          </p:cNvSpPr>
          <p:nvPr>
            <p:ph type="pic" sz="quarter" idx="24"/>
          </p:nvPr>
        </p:nvSpPr>
        <p:spPr>
          <a:xfrm>
            <a:off x="10201425"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endParaRPr lang="en-US"/>
          </a:p>
        </p:txBody>
      </p:sp>
      <p:sp>
        <p:nvSpPr>
          <p:cNvPr id="61" name="Text Placeholder 51">
            <a:extLst>
              <a:ext uri="{FF2B5EF4-FFF2-40B4-BE49-F238E27FC236}">
                <a16:creationId xmlns:a16="http://schemas.microsoft.com/office/drawing/2014/main" id="{2AED5DDC-3165-FA12-0310-E3545223E292}"/>
              </a:ext>
            </a:extLst>
          </p:cNvPr>
          <p:cNvSpPr>
            <a:spLocks noGrp="1"/>
          </p:cNvSpPr>
          <p:nvPr>
            <p:ph type="body" sz="quarter" idx="22"/>
          </p:nvPr>
        </p:nvSpPr>
        <p:spPr>
          <a:xfrm>
            <a:off x="9593349"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Tree>
    <p:extLst>
      <p:ext uri="{BB962C8B-B14F-4D97-AF65-F5344CB8AC3E}">
        <p14:creationId xmlns:p14="http://schemas.microsoft.com/office/powerpoint/2010/main" val="872516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E2DECB02-D9CE-E57A-0604-BFF41EC38AFA}"/>
              </a:ext>
            </a:extLst>
          </p:cNvPr>
          <p:cNvSpPr/>
          <p:nvPr userDrawn="1"/>
        </p:nvSpPr>
        <p:spPr>
          <a:xfrm>
            <a:off x="0" y="0"/>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a:p>
        </p:txBody>
      </p:sp>
      <p:sp>
        <p:nvSpPr>
          <p:cNvPr id="26" name="Freeform: Shape 25">
            <a:extLst>
              <a:ext uri="{FF2B5EF4-FFF2-40B4-BE49-F238E27FC236}">
                <a16:creationId xmlns:a16="http://schemas.microsoft.com/office/drawing/2014/main" id="{68E760EA-7D83-1DF2-A8EE-4F218084E74F}"/>
              </a:ext>
            </a:extLst>
          </p:cNvPr>
          <p:cNvSpPr/>
          <p:nvPr userDrawn="1"/>
        </p:nvSpPr>
        <p:spPr>
          <a:xfrm>
            <a:off x="1" y="-1"/>
            <a:ext cx="1970627" cy="1990267"/>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rgbClr val="F5CDCE"/>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16" name="Freeform: Shape 15">
            <a:extLst>
              <a:ext uri="{FF2B5EF4-FFF2-40B4-BE49-F238E27FC236}">
                <a16:creationId xmlns:a16="http://schemas.microsoft.com/office/drawing/2014/main" id="{FF3F3353-78A1-F584-81A6-9513382DF18F}"/>
              </a:ext>
            </a:extLst>
          </p:cNvPr>
          <p:cNvSpPr/>
          <p:nvPr userDrawn="1"/>
        </p:nvSpPr>
        <p:spPr>
          <a:xfrm>
            <a:off x="1" y="1"/>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2" name="Title 1">
            <a:extLst>
              <a:ext uri="{FF2B5EF4-FFF2-40B4-BE49-F238E27FC236}">
                <a16:creationId xmlns:a16="http://schemas.microsoft.com/office/drawing/2014/main" id="{A65C6DDD-D2BB-0153-0F53-9F7C17BDFD2B}"/>
              </a:ext>
            </a:extLst>
          </p:cNvPr>
          <p:cNvSpPr>
            <a:spLocks noGrp="1"/>
          </p:cNvSpPr>
          <p:nvPr>
            <p:ph type="title"/>
          </p:nvPr>
        </p:nvSpPr>
        <p:spPr/>
        <p:txBody>
          <a:bodyPr/>
          <a:lstStyle>
            <a:lvl1pPr>
              <a:lnSpc>
                <a:spcPct val="100000"/>
              </a:lnSpc>
              <a:defRPr>
                <a:solidFill>
                  <a:schemeClr val="accent6"/>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471A846E-CBB1-9805-456D-0C0B890912B7}"/>
              </a:ext>
            </a:extLst>
          </p:cNvPr>
          <p:cNvSpPr>
            <a:spLocks noGrp="1"/>
          </p:cNvSpPr>
          <p:nvPr>
            <p:ph type="sldNum" sz="quarter" idx="12"/>
          </p:nvPr>
        </p:nvSpPr>
        <p:spPr/>
        <p:txBody>
          <a:bodyPr/>
          <a:lstStyle/>
          <a:p>
            <a:fld id="{48F63A3B-78C7-47BE-AE5E-E10140E04643}" type="slidenum">
              <a:rPr lang="en-US" smtClean="0"/>
              <a:pPr/>
              <a:t>‹#›</a:t>
            </a:fld>
            <a:endParaRPr lang="en-US"/>
          </a:p>
        </p:txBody>
      </p:sp>
      <p:sp>
        <p:nvSpPr>
          <p:cNvPr id="30" name="Image 2" descr="preencoded.png">
            <a:extLst>
              <a:ext uri="{FF2B5EF4-FFF2-40B4-BE49-F238E27FC236}">
                <a16:creationId xmlns:a16="http://schemas.microsoft.com/office/drawing/2014/main" id="{790E862E-398F-571C-EC2C-3D17164DE059}"/>
              </a:ext>
            </a:extLst>
          </p:cNvPr>
          <p:cNvSpPr/>
          <p:nvPr/>
        </p:nvSpPr>
        <p:spPr>
          <a:xfrm>
            <a:off x="1458332" y="590133"/>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a:p>
        </p:txBody>
      </p:sp>
      <p:sp>
        <p:nvSpPr>
          <p:cNvPr id="31" name="Text Placeholder 2">
            <a:extLst>
              <a:ext uri="{FF2B5EF4-FFF2-40B4-BE49-F238E27FC236}">
                <a16:creationId xmlns:a16="http://schemas.microsoft.com/office/drawing/2014/main" id="{AB1DF8DE-0EED-2627-4B5E-266C0BC276BE}"/>
              </a:ext>
            </a:extLst>
          </p:cNvPr>
          <p:cNvSpPr>
            <a:spLocks noGrp="1"/>
          </p:cNvSpPr>
          <p:nvPr>
            <p:ph type="body" idx="1" hasCustomPrompt="1"/>
          </p:nvPr>
        </p:nvSpPr>
        <p:spPr>
          <a:xfrm>
            <a:off x="685338"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MMM YYYY</a:t>
            </a:r>
          </a:p>
        </p:txBody>
      </p:sp>
      <p:sp>
        <p:nvSpPr>
          <p:cNvPr id="32" name="Text Placeholder 4">
            <a:extLst>
              <a:ext uri="{FF2B5EF4-FFF2-40B4-BE49-F238E27FC236}">
                <a16:creationId xmlns:a16="http://schemas.microsoft.com/office/drawing/2014/main" id="{5AE99EEE-38C4-CB2D-EEA0-8A2EB6F129E4}"/>
              </a:ext>
            </a:extLst>
          </p:cNvPr>
          <p:cNvSpPr>
            <a:spLocks noGrp="1"/>
          </p:cNvSpPr>
          <p:nvPr>
            <p:ph type="body" sz="quarter" idx="3" hasCustomPrompt="1"/>
          </p:nvPr>
        </p:nvSpPr>
        <p:spPr>
          <a:xfrm>
            <a:off x="2900911" y="3017520"/>
            <a:ext cx="1993392" cy="557784"/>
          </a:xfrm>
          <a:solidFill>
            <a:schemeClr val="accent1"/>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MMM YYYY</a:t>
            </a:r>
          </a:p>
        </p:txBody>
      </p:sp>
      <p:sp>
        <p:nvSpPr>
          <p:cNvPr id="33" name="Text Placeholder 4">
            <a:extLst>
              <a:ext uri="{FF2B5EF4-FFF2-40B4-BE49-F238E27FC236}">
                <a16:creationId xmlns:a16="http://schemas.microsoft.com/office/drawing/2014/main" id="{AA90F0AE-69F4-EBD3-AED1-81E98D34811D}"/>
              </a:ext>
            </a:extLst>
          </p:cNvPr>
          <p:cNvSpPr>
            <a:spLocks noGrp="1"/>
          </p:cNvSpPr>
          <p:nvPr>
            <p:ph type="body" sz="quarter" idx="13" hasCustomPrompt="1"/>
          </p:nvPr>
        </p:nvSpPr>
        <p:spPr>
          <a:xfrm>
            <a:off x="5116484"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MMM YYYY</a:t>
            </a:r>
          </a:p>
        </p:txBody>
      </p:sp>
      <p:sp>
        <p:nvSpPr>
          <p:cNvPr id="34" name="Text Placeholder 4">
            <a:extLst>
              <a:ext uri="{FF2B5EF4-FFF2-40B4-BE49-F238E27FC236}">
                <a16:creationId xmlns:a16="http://schemas.microsoft.com/office/drawing/2014/main" id="{F9E49243-B04A-D7AF-B4C7-8E1AE776F811}"/>
              </a:ext>
            </a:extLst>
          </p:cNvPr>
          <p:cNvSpPr>
            <a:spLocks noGrp="1"/>
          </p:cNvSpPr>
          <p:nvPr>
            <p:ph type="body" sz="quarter" idx="15" hasCustomPrompt="1"/>
          </p:nvPr>
        </p:nvSpPr>
        <p:spPr>
          <a:xfrm>
            <a:off x="7332057" y="3017520"/>
            <a:ext cx="1993392" cy="557784"/>
          </a:xfrm>
          <a:solidFill>
            <a:schemeClr val="accent1"/>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MMM YYYY</a:t>
            </a:r>
          </a:p>
        </p:txBody>
      </p:sp>
      <p:sp>
        <p:nvSpPr>
          <p:cNvPr id="35" name="Text Placeholder 4">
            <a:extLst>
              <a:ext uri="{FF2B5EF4-FFF2-40B4-BE49-F238E27FC236}">
                <a16:creationId xmlns:a16="http://schemas.microsoft.com/office/drawing/2014/main" id="{4780DCD4-46DE-8C31-9F39-FC6E45FC1EBE}"/>
              </a:ext>
            </a:extLst>
          </p:cNvPr>
          <p:cNvSpPr>
            <a:spLocks noGrp="1"/>
          </p:cNvSpPr>
          <p:nvPr>
            <p:ph type="body" sz="quarter" idx="17" hasCustomPrompt="1"/>
          </p:nvPr>
        </p:nvSpPr>
        <p:spPr>
          <a:xfrm>
            <a:off x="9547629"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MMM YYYY</a:t>
            </a:r>
          </a:p>
        </p:txBody>
      </p:sp>
      <p:sp>
        <p:nvSpPr>
          <p:cNvPr id="36" name="Text Placeholder 51">
            <a:extLst>
              <a:ext uri="{FF2B5EF4-FFF2-40B4-BE49-F238E27FC236}">
                <a16:creationId xmlns:a16="http://schemas.microsoft.com/office/drawing/2014/main" id="{9FBDF935-4925-03EC-CBC9-1EBA90DF849B}"/>
              </a:ext>
            </a:extLst>
          </p:cNvPr>
          <p:cNvSpPr>
            <a:spLocks noGrp="1"/>
          </p:cNvSpPr>
          <p:nvPr>
            <p:ph type="body" sz="quarter" idx="18"/>
          </p:nvPr>
        </p:nvSpPr>
        <p:spPr>
          <a:xfrm>
            <a:off x="685338"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37" name="Text Placeholder 51">
            <a:extLst>
              <a:ext uri="{FF2B5EF4-FFF2-40B4-BE49-F238E27FC236}">
                <a16:creationId xmlns:a16="http://schemas.microsoft.com/office/drawing/2014/main" id="{9BB76AA7-442D-54A7-D075-C67F47438963}"/>
              </a:ext>
            </a:extLst>
          </p:cNvPr>
          <p:cNvSpPr>
            <a:spLocks noGrp="1"/>
          </p:cNvSpPr>
          <p:nvPr>
            <p:ph type="body" sz="quarter" idx="19"/>
          </p:nvPr>
        </p:nvSpPr>
        <p:spPr>
          <a:xfrm>
            <a:off x="2900911"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38" name="Text Placeholder 51">
            <a:extLst>
              <a:ext uri="{FF2B5EF4-FFF2-40B4-BE49-F238E27FC236}">
                <a16:creationId xmlns:a16="http://schemas.microsoft.com/office/drawing/2014/main" id="{9E419856-1586-F2D8-A1B4-F67FEE9839DF}"/>
              </a:ext>
            </a:extLst>
          </p:cNvPr>
          <p:cNvSpPr>
            <a:spLocks noGrp="1"/>
          </p:cNvSpPr>
          <p:nvPr>
            <p:ph type="body" sz="quarter" idx="20"/>
          </p:nvPr>
        </p:nvSpPr>
        <p:spPr>
          <a:xfrm>
            <a:off x="5116484"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39" name="Text Placeholder 51">
            <a:extLst>
              <a:ext uri="{FF2B5EF4-FFF2-40B4-BE49-F238E27FC236}">
                <a16:creationId xmlns:a16="http://schemas.microsoft.com/office/drawing/2014/main" id="{AED74DD2-EAE3-76BF-56B9-C04FCED1F2DB}"/>
              </a:ext>
            </a:extLst>
          </p:cNvPr>
          <p:cNvSpPr>
            <a:spLocks noGrp="1"/>
          </p:cNvSpPr>
          <p:nvPr>
            <p:ph type="body" sz="quarter" idx="21"/>
          </p:nvPr>
        </p:nvSpPr>
        <p:spPr>
          <a:xfrm>
            <a:off x="7332057"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40" name="Text Placeholder 51">
            <a:extLst>
              <a:ext uri="{FF2B5EF4-FFF2-40B4-BE49-F238E27FC236}">
                <a16:creationId xmlns:a16="http://schemas.microsoft.com/office/drawing/2014/main" id="{0A39AD48-2F98-C0C9-DE08-CED7EBF816B2}"/>
              </a:ext>
            </a:extLst>
          </p:cNvPr>
          <p:cNvSpPr>
            <a:spLocks noGrp="1"/>
          </p:cNvSpPr>
          <p:nvPr>
            <p:ph type="body" sz="quarter" idx="22"/>
          </p:nvPr>
        </p:nvSpPr>
        <p:spPr>
          <a:xfrm>
            <a:off x="9547629"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cxnSp>
        <p:nvCxnSpPr>
          <p:cNvPr id="42" name="Straight Connector 41">
            <a:extLst>
              <a:ext uri="{FF2B5EF4-FFF2-40B4-BE49-F238E27FC236}">
                <a16:creationId xmlns:a16="http://schemas.microsoft.com/office/drawing/2014/main" id="{E6BE61D7-B0A3-902B-4F58-727982880EF5}"/>
              </a:ext>
            </a:extLst>
          </p:cNvPr>
          <p:cNvCxnSpPr>
            <a:cxnSpLocks/>
          </p:cNvCxnSpPr>
          <p:nvPr userDrawn="1"/>
        </p:nvCxnSpPr>
        <p:spPr>
          <a:xfrm>
            <a:off x="739398" y="4187681"/>
            <a:ext cx="10812360" cy="0"/>
          </a:xfrm>
          <a:prstGeom prst="line">
            <a:avLst/>
          </a:prstGeom>
          <a:ln w="127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033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26B5661-F583-FA44-8353-161B862E69B1}"/>
              </a:ext>
            </a:extLst>
          </p:cNvPr>
          <p:cNvSpPr>
            <a:spLocks noGrp="1"/>
          </p:cNvSpPr>
          <p:nvPr>
            <p:ph type="title"/>
          </p:nvPr>
        </p:nvSpPr>
        <p:spPr>
          <a:xfrm>
            <a:off x="3986784" y="1243584"/>
            <a:ext cx="8165592" cy="768096"/>
          </a:xfrm>
        </p:spPr>
        <p:txBody>
          <a:bodyPr>
            <a:noAutofit/>
          </a:bodyPr>
          <a:lstStyle>
            <a:lvl1pPr algn="l">
              <a:lnSpc>
                <a:spcPct val="100000"/>
              </a:lnSpc>
              <a:defRPr/>
            </a:lvl1pPr>
          </a:lstStyle>
          <a:p>
            <a:r>
              <a:rPr lang="en-US"/>
              <a:t>Click to edit Master title style</a:t>
            </a:r>
          </a:p>
        </p:txBody>
      </p:sp>
      <p:sp>
        <p:nvSpPr>
          <p:cNvPr id="11" name="Image 0" descr="preencoded.png">
            <a:extLst>
              <a:ext uri="{FF2B5EF4-FFF2-40B4-BE49-F238E27FC236}">
                <a16:creationId xmlns:a16="http://schemas.microsoft.com/office/drawing/2014/main" id="{CD2D664E-6702-6607-A37E-2E996144917C}"/>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a:p>
        </p:txBody>
      </p:sp>
      <p:pic>
        <p:nvPicPr>
          <p:cNvPr id="13" name="Image 1" descr="preencoded.png">
            <a:extLst>
              <a:ext uri="{FF2B5EF4-FFF2-40B4-BE49-F238E27FC236}">
                <a16:creationId xmlns:a16="http://schemas.microsoft.com/office/drawing/2014/main" id="{951C5737-DF7E-D671-AC74-9E488335BCA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39" name="Freeform: Shape 38">
            <a:extLst>
              <a:ext uri="{FF2B5EF4-FFF2-40B4-BE49-F238E27FC236}">
                <a16:creationId xmlns:a16="http://schemas.microsoft.com/office/drawing/2014/main" id="{F232A1E1-DD38-15EA-6CA1-A84950EC43F0}"/>
              </a:ext>
            </a:extLst>
          </p:cNvPr>
          <p:cNvSpPr/>
          <p:nvPr/>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a:p>
        </p:txBody>
      </p:sp>
      <p:sp>
        <p:nvSpPr>
          <p:cNvPr id="17" name="Image 5" descr="preencoded.png">
            <a:extLst>
              <a:ext uri="{FF2B5EF4-FFF2-40B4-BE49-F238E27FC236}">
                <a16:creationId xmlns:a16="http://schemas.microsoft.com/office/drawing/2014/main" id="{B9036D42-A06F-E6EE-BB91-8BAF045198BE}"/>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a:p>
        </p:txBody>
      </p:sp>
      <p:pic>
        <p:nvPicPr>
          <p:cNvPr id="19" name="Image 6" descr="preencoded.png">
            <a:extLst>
              <a:ext uri="{FF2B5EF4-FFF2-40B4-BE49-F238E27FC236}">
                <a16:creationId xmlns:a16="http://schemas.microsoft.com/office/drawing/2014/main" id="{86E0540C-3355-A50D-AC61-047B54B70C6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3" name="Text Placeholder 2"/>
          <p:cNvSpPr>
            <a:spLocks noGrp="1"/>
          </p:cNvSpPr>
          <p:nvPr>
            <p:ph type="body" idx="1"/>
          </p:nvPr>
        </p:nvSpPr>
        <p:spPr>
          <a:xfrm>
            <a:off x="3977640" y="2330704"/>
            <a:ext cx="3822192" cy="411480"/>
          </a:xfrm>
        </p:spPr>
        <p:txBody>
          <a:bodyPr anchor="t">
            <a:noAutofit/>
          </a:bodyPr>
          <a:lstStyle>
            <a:lvl1pPr marL="0" indent="0">
              <a:spcBef>
                <a:spcPts val="0"/>
              </a:spcBef>
              <a:buNone/>
              <a:defRPr sz="1800" b="1"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685032" y="2877312"/>
            <a:ext cx="3741928" cy="3684588"/>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046720" y="2330704"/>
            <a:ext cx="3822192" cy="411480"/>
          </a:xfrm>
        </p:spPr>
        <p:txBody>
          <a:bodyPr anchor="t">
            <a:noAutofit/>
          </a:bodyPr>
          <a:lstStyle>
            <a:lvl1pPr marL="0" indent="0">
              <a:spcBef>
                <a:spcPts val="0"/>
              </a:spcBef>
              <a:buNone/>
              <a:defRPr sz="1800" b="1"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754112" y="2877312"/>
            <a:ext cx="3741928" cy="3684588"/>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noAutofit/>
          </a:bodyPr>
          <a:lstStyle/>
          <a:p>
            <a:fld id="{48F63A3B-78C7-47BE-AE5E-E10140E04643}" type="slidenum">
              <a:rPr lang="en-US" dirty="0"/>
              <a:t>‹#›</a:t>
            </a:fld>
            <a:endParaRPr lang="en-US"/>
          </a:p>
        </p:txBody>
      </p:sp>
    </p:spTree>
    <p:extLst>
      <p:ext uri="{BB962C8B-B14F-4D97-AF65-F5344CB8AC3E}">
        <p14:creationId xmlns:p14="http://schemas.microsoft.com/office/powerpoint/2010/main" val="3871031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5A0A-815D-3414-088B-C041E6742DBE}"/>
              </a:ext>
            </a:extLst>
          </p:cNvPr>
          <p:cNvSpPr>
            <a:spLocks noGrp="1"/>
          </p:cNvSpPr>
          <p:nvPr>
            <p:ph type="title"/>
          </p:nvPr>
        </p:nvSpPr>
        <p:spPr>
          <a:xfrm>
            <a:off x="758952" y="1234440"/>
            <a:ext cx="10671048" cy="768096"/>
          </a:xfrm>
        </p:spPr>
        <p:txBody>
          <a:bodyPr>
            <a:noAutofit/>
          </a:bodyPr>
          <a:lstStyle>
            <a:lvl1pPr>
              <a:lnSpc>
                <a:spcPct val="100000"/>
              </a:lnSpc>
              <a:defRPr/>
            </a:lvl1pPr>
          </a:lstStyle>
          <a:p>
            <a:r>
              <a:rPr lang="en-US"/>
              <a:t>Click to edit Master title style</a:t>
            </a:r>
          </a:p>
        </p:txBody>
      </p:sp>
      <p:sp>
        <p:nvSpPr>
          <p:cNvPr id="4" name="Footer Placeholder 3">
            <a:extLst>
              <a:ext uri="{FF2B5EF4-FFF2-40B4-BE49-F238E27FC236}">
                <a16:creationId xmlns:a16="http://schemas.microsoft.com/office/drawing/2014/main" id="{317B5E29-6335-83BC-FA01-FAE422D2658B}"/>
              </a:ext>
            </a:extLst>
          </p:cNvPr>
          <p:cNvSpPr>
            <a:spLocks noGrp="1"/>
          </p:cNvSpPr>
          <p:nvPr>
            <p:ph type="ftr" sz="quarter" idx="11"/>
          </p:nvPr>
        </p:nvSpPr>
        <p:spPr/>
        <p:txBody>
          <a:bodyPr>
            <a:noAutofit/>
          </a:bodyPr>
          <a:lstStyle/>
          <a:p>
            <a:r>
              <a:rPr lang="en-US"/>
              <a:t>Presentation title</a:t>
            </a:r>
          </a:p>
        </p:txBody>
      </p:sp>
      <p:sp>
        <p:nvSpPr>
          <p:cNvPr id="5" name="Slide Number Placeholder 4">
            <a:extLst>
              <a:ext uri="{FF2B5EF4-FFF2-40B4-BE49-F238E27FC236}">
                <a16:creationId xmlns:a16="http://schemas.microsoft.com/office/drawing/2014/main" id="{536476D1-B61A-E9FD-E266-768B405CC30B}"/>
              </a:ext>
            </a:extLst>
          </p:cNvPr>
          <p:cNvSpPr>
            <a:spLocks noGrp="1"/>
          </p:cNvSpPr>
          <p:nvPr>
            <p:ph type="sldNum" sz="quarter" idx="12"/>
          </p:nvPr>
        </p:nvSpPr>
        <p:spPr/>
        <p:txBody>
          <a:bodyPr>
            <a:noAutofit/>
          </a:bodyPr>
          <a:lstStyle/>
          <a:p>
            <a:fld id="{48F63A3B-78C7-47BE-AE5E-E10140E04643}" type="slidenum">
              <a:rPr lang="en-US" smtClean="0"/>
              <a:pPr/>
              <a:t>‹#›</a:t>
            </a:fld>
            <a:endParaRPr lang="en-US"/>
          </a:p>
        </p:txBody>
      </p:sp>
      <p:sp>
        <p:nvSpPr>
          <p:cNvPr id="46" name="Text Placeholder 2">
            <a:extLst>
              <a:ext uri="{FF2B5EF4-FFF2-40B4-BE49-F238E27FC236}">
                <a16:creationId xmlns:a16="http://schemas.microsoft.com/office/drawing/2014/main" id="{C025625F-8274-840F-6DD8-D36687CB8F7E}"/>
              </a:ext>
            </a:extLst>
          </p:cNvPr>
          <p:cNvSpPr>
            <a:spLocks noGrp="1"/>
          </p:cNvSpPr>
          <p:nvPr>
            <p:ph type="body" idx="1"/>
          </p:nvPr>
        </p:nvSpPr>
        <p:spPr>
          <a:xfrm>
            <a:off x="713232" y="2743200"/>
            <a:ext cx="3328416" cy="3557016"/>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4" name="Picture Placeholder 62">
            <a:extLst>
              <a:ext uri="{FF2B5EF4-FFF2-40B4-BE49-F238E27FC236}">
                <a16:creationId xmlns:a16="http://schemas.microsoft.com/office/drawing/2014/main" id="{2F18FBB7-2D21-7954-1324-C7D3BFE5C85D}"/>
              </a:ext>
            </a:extLst>
          </p:cNvPr>
          <p:cNvSpPr>
            <a:spLocks noGrp="1" noChangeAspect="1"/>
          </p:cNvSpPr>
          <p:nvPr>
            <p:ph type="pic" sz="quarter" idx="23"/>
          </p:nvPr>
        </p:nvSpPr>
        <p:spPr>
          <a:xfrm>
            <a:off x="1911096" y="2258568"/>
            <a:ext cx="932688" cy="932688"/>
          </a:xfrm>
          <a:prstGeom prst="ellipse">
            <a:avLst/>
          </a:prstGeom>
          <a:solidFill>
            <a:schemeClr val="accent3"/>
          </a:solidFill>
        </p:spPr>
        <p:txBody>
          <a:bodyPr lIns="0" tIns="0" rIns="0" bIns="0" anchor="ctr">
            <a:noAutofit/>
          </a:bodyPr>
          <a:lstStyle>
            <a:lvl1pPr marL="0" indent="0" algn="ctr">
              <a:buNone/>
              <a:defRPr sz="900"/>
            </a:lvl1pPr>
          </a:lstStyle>
          <a:p>
            <a:endParaRPr lang="en-US"/>
          </a:p>
        </p:txBody>
      </p:sp>
      <p:sp>
        <p:nvSpPr>
          <p:cNvPr id="52" name="Text Placeholder 51">
            <a:extLst>
              <a:ext uri="{FF2B5EF4-FFF2-40B4-BE49-F238E27FC236}">
                <a16:creationId xmlns:a16="http://schemas.microsoft.com/office/drawing/2014/main" id="{2EF54C35-5F8E-4E0A-AB4D-97E38121910A}"/>
              </a:ext>
            </a:extLst>
          </p:cNvPr>
          <p:cNvSpPr>
            <a:spLocks noGrp="1"/>
          </p:cNvSpPr>
          <p:nvPr>
            <p:ph type="body" sz="quarter" idx="18"/>
          </p:nvPr>
        </p:nvSpPr>
        <p:spPr>
          <a:xfrm>
            <a:off x="992124"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
        <p:nvSpPr>
          <p:cNvPr id="49" name="Text Placeholder 4">
            <a:extLst>
              <a:ext uri="{FF2B5EF4-FFF2-40B4-BE49-F238E27FC236}">
                <a16:creationId xmlns:a16="http://schemas.microsoft.com/office/drawing/2014/main" id="{084A0326-A0B8-1723-B8BA-B015344F2DCE}"/>
              </a:ext>
            </a:extLst>
          </p:cNvPr>
          <p:cNvSpPr>
            <a:spLocks noGrp="1"/>
          </p:cNvSpPr>
          <p:nvPr>
            <p:ph type="body" sz="quarter" idx="15"/>
          </p:nvPr>
        </p:nvSpPr>
        <p:spPr>
          <a:xfrm>
            <a:off x="4443984" y="2743200"/>
            <a:ext cx="3328416" cy="3557016"/>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6" name="Picture Placeholder 62">
            <a:extLst>
              <a:ext uri="{FF2B5EF4-FFF2-40B4-BE49-F238E27FC236}">
                <a16:creationId xmlns:a16="http://schemas.microsoft.com/office/drawing/2014/main" id="{139354A0-F5DF-3AC5-5E8B-A41146C26F3C}"/>
              </a:ext>
            </a:extLst>
          </p:cNvPr>
          <p:cNvSpPr>
            <a:spLocks noGrp="1" noChangeAspect="1"/>
          </p:cNvSpPr>
          <p:nvPr>
            <p:ph type="pic" sz="quarter" idx="25"/>
          </p:nvPr>
        </p:nvSpPr>
        <p:spPr>
          <a:xfrm>
            <a:off x="5641848" y="2258568"/>
            <a:ext cx="932688" cy="932688"/>
          </a:xfrm>
          <a:prstGeom prst="ellipse">
            <a:avLst/>
          </a:prstGeom>
          <a:solidFill>
            <a:schemeClr val="accent1"/>
          </a:solidFill>
        </p:spPr>
        <p:txBody>
          <a:bodyPr lIns="0" tIns="0" rIns="0" bIns="0" anchor="ctr">
            <a:noAutofit/>
          </a:bodyPr>
          <a:lstStyle>
            <a:lvl1pPr marL="0" indent="0" algn="ctr">
              <a:buNone/>
              <a:defRPr sz="900"/>
            </a:lvl1pPr>
          </a:lstStyle>
          <a:p>
            <a:endParaRPr lang="en-US"/>
          </a:p>
        </p:txBody>
      </p:sp>
      <p:sp>
        <p:nvSpPr>
          <p:cNvPr id="60" name="Text Placeholder 51">
            <a:extLst>
              <a:ext uri="{FF2B5EF4-FFF2-40B4-BE49-F238E27FC236}">
                <a16:creationId xmlns:a16="http://schemas.microsoft.com/office/drawing/2014/main" id="{E9730E82-F317-686A-8777-D81705BCC706}"/>
              </a:ext>
            </a:extLst>
          </p:cNvPr>
          <p:cNvSpPr>
            <a:spLocks noGrp="1"/>
          </p:cNvSpPr>
          <p:nvPr>
            <p:ph type="body" sz="quarter" idx="21"/>
          </p:nvPr>
        </p:nvSpPr>
        <p:spPr>
          <a:xfrm>
            <a:off x="4722876"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
        <p:nvSpPr>
          <p:cNvPr id="50" name="Text Placeholder 4">
            <a:extLst>
              <a:ext uri="{FF2B5EF4-FFF2-40B4-BE49-F238E27FC236}">
                <a16:creationId xmlns:a16="http://schemas.microsoft.com/office/drawing/2014/main" id="{0E3B57F3-1903-446F-D989-D6CA342D0861}"/>
              </a:ext>
            </a:extLst>
          </p:cNvPr>
          <p:cNvSpPr>
            <a:spLocks noGrp="1"/>
          </p:cNvSpPr>
          <p:nvPr>
            <p:ph type="body" sz="quarter" idx="17"/>
          </p:nvPr>
        </p:nvSpPr>
        <p:spPr>
          <a:xfrm>
            <a:off x="8092440" y="2743200"/>
            <a:ext cx="3328416" cy="3557016"/>
          </a:xfrm>
          <a:noFill/>
          <a:ln w="12700">
            <a:solidFill>
              <a:schemeClr val="accent4"/>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5" name="Picture Placeholder 62">
            <a:extLst>
              <a:ext uri="{FF2B5EF4-FFF2-40B4-BE49-F238E27FC236}">
                <a16:creationId xmlns:a16="http://schemas.microsoft.com/office/drawing/2014/main" id="{D5BF3A8A-72F1-392E-855B-5B36E244A7FD}"/>
              </a:ext>
            </a:extLst>
          </p:cNvPr>
          <p:cNvSpPr>
            <a:spLocks noGrp="1" noChangeAspect="1"/>
          </p:cNvSpPr>
          <p:nvPr>
            <p:ph type="pic" sz="quarter" idx="24"/>
          </p:nvPr>
        </p:nvSpPr>
        <p:spPr>
          <a:xfrm>
            <a:off x="9290304" y="2258568"/>
            <a:ext cx="932688" cy="932688"/>
          </a:xfrm>
          <a:prstGeom prst="ellipse">
            <a:avLst/>
          </a:prstGeom>
          <a:solidFill>
            <a:schemeClr val="accent4"/>
          </a:solidFill>
        </p:spPr>
        <p:txBody>
          <a:bodyPr lIns="0" tIns="0" rIns="0" bIns="0" anchor="ctr">
            <a:noAutofit/>
          </a:bodyPr>
          <a:lstStyle>
            <a:lvl1pPr marL="0" indent="0" algn="ctr">
              <a:buNone/>
              <a:defRPr sz="900"/>
            </a:lvl1pPr>
          </a:lstStyle>
          <a:p>
            <a:endParaRPr lang="en-US"/>
          </a:p>
        </p:txBody>
      </p:sp>
      <p:sp>
        <p:nvSpPr>
          <p:cNvPr id="61" name="Text Placeholder 51">
            <a:extLst>
              <a:ext uri="{FF2B5EF4-FFF2-40B4-BE49-F238E27FC236}">
                <a16:creationId xmlns:a16="http://schemas.microsoft.com/office/drawing/2014/main" id="{2AED5DDC-3165-FA12-0310-E3545223E292}"/>
              </a:ext>
            </a:extLst>
          </p:cNvPr>
          <p:cNvSpPr>
            <a:spLocks noGrp="1"/>
          </p:cNvSpPr>
          <p:nvPr>
            <p:ph type="body" sz="quarter" idx="22"/>
          </p:nvPr>
        </p:nvSpPr>
        <p:spPr>
          <a:xfrm>
            <a:off x="8371332"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Tree>
    <p:extLst>
      <p:ext uri="{BB962C8B-B14F-4D97-AF65-F5344CB8AC3E}">
        <p14:creationId xmlns:p14="http://schemas.microsoft.com/office/powerpoint/2010/main" val="1268954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Summary">
    <p:spTree>
      <p:nvGrpSpPr>
        <p:cNvPr id="1" name=""/>
        <p:cNvGrpSpPr/>
        <p:nvPr/>
      </p:nvGrpSpPr>
      <p:grpSpPr>
        <a:xfrm>
          <a:off x="0" y="0"/>
          <a:ext cx="0" cy="0"/>
          <a:chOff x="0" y="0"/>
          <a:chExt cx="0" cy="0"/>
        </a:xfrm>
      </p:grpSpPr>
      <p:sp>
        <p:nvSpPr>
          <p:cNvPr id="24" name="Image 2" descr="preencoded.png">
            <a:extLst>
              <a:ext uri="{FF2B5EF4-FFF2-40B4-BE49-F238E27FC236}">
                <a16:creationId xmlns:a16="http://schemas.microsoft.com/office/drawing/2014/main" id="{ABC388A2-FFC7-1A87-02FB-C97B50161FD3}"/>
              </a:ext>
            </a:extLst>
          </p:cNvPr>
          <p:cNvSpPr/>
          <p:nvPr/>
        </p:nvSpPr>
        <p:spPr>
          <a:xfrm>
            <a:off x="8758238" y="-14287"/>
            <a:ext cx="3433763" cy="3452812"/>
          </a:xfrm>
          <a:custGeom>
            <a:avLst/>
            <a:gdLst>
              <a:gd name="connsiteX0" fmla="*/ 3433763 w 3433763"/>
              <a:gd name="connsiteY0" fmla="*/ 0 h 3452812"/>
              <a:gd name="connsiteX1" fmla="*/ 3433763 w 3433763"/>
              <a:gd name="connsiteY1" fmla="*/ 3452813 h 3452812"/>
              <a:gd name="connsiteX2" fmla="*/ 0 w 3433763"/>
              <a:gd name="connsiteY2" fmla="*/ 3452813 h 3452812"/>
              <a:gd name="connsiteX3" fmla="*/ 3433763 w 3433763"/>
              <a:gd name="connsiteY3" fmla="*/ 0 h 3452812"/>
            </a:gdLst>
            <a:ahLst/>
            <a:cxnLst>
              <a:cxn ang="0">
                <a:pos x="connsiteX0" y="connsiteY0"/>
              </a:cxn>
              <a:cxn ang="0">
                <a:pos x="connsiteX1" y="connsiteY1"/>
              </a:cxn>
              <a:cxn ang="0">
                <a:pos x="connsiteX2" y="connsiteY2"/>
              </a:cxn>
              <a:cxn ang="0">
                <a:pos x="connsiteX3" y="connsiteY3"/>
              </a:cxn>
            </a:cxnLst>
            <a:rect l="l" t="t" r="r" b="b"/>
            <a:pathLst>
              <a:path w="3433763" h="3452812">
                <a:moveTo>
                  <a:pt x="3433763" y="0"/>
                </a:moveTo>
                <a:lnTo>
                  <a:pt x="3433763" y="3452813"/>
                </a:lnTo>
                <a:lnTo>
                  <a:pt x="0" y="3452813"/>
                </a:lnTo>
                <a:cubicBezTo>
                  <a:pt x="0" y="1545912"/>
                  <a:pt x="1537383" y="0"/>
                  <a:pt x="3433763" y="0"/>
                </a:cubicBezTo>
                <a:close/>
              </a:path>
            </a:pathLst>
          </a:custGeom>
          <a:solidFill>
            <a:schemeClr val="accent1"/>
          </a:solidFill>
          <a:ln w="4756" cap="flat">
            <a:noFill/>
            <a:prstDash val="solid"/>
            <a:miter/>
          </a:ln>
        </p:spPr>
        <p:txBody>
          <a:bodyPr rtlCol="0" anchor="ctr"/>
          <a:lstStyle/>
          <a:p>
            <a:endParaRPr lang="en-US"/>
          </a:p>
        </p:txBody>
      </p:sp>
      <p:sp>
        <p:nvSpPr>
          <p:cNvPr id="25" name="Image 3" descr="preencoded.png">
            <a:extLst>
              <a:ext uri="{FF2B5EF4-FFF2-40B4-BE49-F238E27FC236}">
                <a16:creationId xmlns:a16="http://schemas.microsoft.com/office/drawing/2014/main" id="{D64C4994-B525-F4C0-B74F-D5E8296DFC43}"/>
              </a:ext>
            </a:extLst>
          </p:cNvPr>
          <p:cNvSpPr/>
          <p:nvPr/>
        </p:nvSpPr>
        <p:spPr>
          <a:xfrm>
            <a:off x="8758238" y="3438525"/>
            <a:ext cx="3433763" cy="3433762"/>
          </a:xfrm>
          <a:custGeom>
            <a:avLst/>
            <a:gdLst>
              <a:gd name="connsiteX0" fmla="*/ 0 w 3433763"/>
              <a:gd name="connsiteY0" fmla="*/ 0 h 3433762"/>
              <a:gd name="connsiteX1" fmla="*/ 3433763 w 3433763"/>
              <a:gd name="connsiteY1" fmla="*/ 0 h 3433762"/>
              <a:gd name="connsiteX2" fmla="*/ 3433763 w 3433763"/>
              <a:gd name="connsiteY2" fmla="*/ 3433763 h 3433762"/>
              <a:gd name="connsiteX3" fmla="*/ 0 w 3433763"/>
              <a:gd name="connsiteY3" fmla="*/ 0 h 3433762"/>
            </a:gdLst>
            <a:ahLst/>
            <a:cxnLst>
              <a:cxn ang="0">
                <a:pos x="connsiteX0" y="connsiteY0"/>
              </a:cxn>
              <a:cxn ang="0">
                <a:pos x="connsiteX1" y="connsiteY1"/>
              </a:cxn>
              <a:cxn ang="0">
                <a:pos x="connsiteX2" y="connsiteY2"/>
              </a:cxn>
              <a:cxn ang="0">
                <a:pos x="connsiteX3" y="connsiteY3"/>
              </a:cxn>
            </a:cxnLst>
            <a:rect l="l" t="t" r="r" b="b"/>
            <a:pathLst>
              <a:path w="3433763" h="3433762">
                <a:moveTo>
                  <a:pt x="0" y="0"/>
                </a:moveTo>
                <a:lnTo>
                  <a:pt x="3433763" y="0"/>
                </a:lnTo>
                <a:lnTo>
                  <a:pt x="3433763" y="3433763"/>
                </a:lnTo>
                <a:cubicBezTo>
                  <a:pt x="1537383" y="3433763"/>
                  <a:pt x="0" y="1896380"/>
                  <a:pt x="0" y="0"/>
                </a:cubicBezTo>
                <a:close/>
              </a:path>
            </a:pathLst>
          </a:custGeom>
          <a:solidFill>
            <a:schemeClr val="accent2"/>
          </a:solidFill>
          <a:ln w="4756" cap="flat">
            <a:noFill/>
            <a:prstDash val="solid"/>
            <a:miter/>
          </a:ln>
        </p:spPr>
        <p:txBody>
          <a:bodyPr rtlCol="0" anchor="ctr"/>
          <a:lstStyle/>
          <a:p>
            <a:endParaRPr lang="en-US"/>
          </a:p>
        </p:txBody>
      </p:sp>
      <p:sp>
        <p:nvSpPr>
          <p:cNvPr id="26" name="Image 4" descr="preencoded.png">
            <a:extLst>
              <a:ext uri="{FF2B5EF4-FFF2-40B4-BE49-F238E27FC236}">
                <a16:creationId xmlns:a16="http://schemas.microsoft.com/office/drawing/2014/main" id="{9019DA73-2516-F3D2-ECDB-620C90483DB3}"/>
              </a:ext>
            </a:extLst>
          </p:cNvPr>
          <p:cNvSpPr/>
          <p:nvPr/>
        </p:nvSpPr>
        <p:spPr>
          <a:xfrm flipV="1">
            <a:off x="9991725" y="1247775"/>
            <a:ext cx="2200275" cy="2181225"/>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p>
            <a:endParaRPr lang="en-US"/>
          </a:p>
        </p:txBody>
      </p:sp>
      <p:sp>
        <p:nvSpPr>
          <p:cNvPr id="53" name="Image 7" descr="preencoded.png">
            <a:extLst>
              <a:ext uri="{FF2B5EF4-FFF2-40B4-BE49-F238E27FC236}">
                <a16:creationId xmlns:a16="http://schemas.microsoft.com/office/drawing/2014/main" id="{FEA70E9F-C506-413C-11EF-5915A2296643}"/>
              </a:ext>
            </a:extLst>
          </p:cNvPr>
          <p:cNvSpPr/>
          <p:nvPr/>
        </p:nvSpPr>
        <p:spPr>
          <a:xfrm flipV="1">
            <a:off x="-20086" y="4580051"/>
            <a:ext cx="2277948" cy="2277948"/>
          </a:xfrm>
          <a:custGeom>
            <a:avLst/>
            <a:gdLst>
              <a:gd name="connsiteX0" fmla="*/ 0 w 2277948"/>
              <a:gd name="connsiteY0" fmla="*/ 2277948 h 2277948"/>
              <a:gd name="connsiteX1" fmla="*/ 2277948 w 2277948"/>
              <a:gd name="connsiteY1" fmla="*/ 0 h 2277948"/>
              <a:gd name="connsiteX2" fmla="*/ 0 w 2277948"/>
              <a:gd name="connsiteY2" fmla="*/ 0 h 2277948"/>
              <a:gd name="connsiteX3" fmla="*/ 0 w 2277948"/>
              <a:gd name="connsiteY3" fmla="*/ 2277948 h 2277948"/>
            </a:gdLst>
            <a:ahLst/>
            <a:cxnLst>
              <a:cxn ang="0">
                <a:pos x="connsiteX0" y="connsiteY0"/>
              </a:cxn>
              <a:cxn ang="0">
                <a:pos x="connsiteX1" y="connsiteY1"/>
              </a:cxn>
              <a:cxn ang="0">
                <a:pos x="connsiteX2" y="connsiteY2"/>
              </a:cxn>
              <a:cxn ang="0">
                <a:pos x="connsiteX3" y="connsiteY3"/>
              </a:cxn>
            </a:cxnLst>
            <a:rect l="l" t="t" r="r" b="b"/>
            <a:pathLst>
              <a:path w="2277948" h="2277948">
                <a:moveTo>
                  <a:pt x="0" y="2277948"/>
                </a:moveTo>
                <a:cubicBezTo>
                  <a:pt x="1258034" y="2277948"/>
                  <a:pt x="2277948" y="1258034"/>
                  <a:pt x="2277948" y="0"/>
                </a:cubicBezTo>
                <a:lnTo>
                  <a:pt x="0" y="0"/>
                </a:lnTo>
                <a:lnTo>
                  <a:pt x="0" y="2277948"/>
                </a:lnTo>
                <a:close/>
              </a:path>
            </a:pathLst>
          </a:custGeom>
          <a:solidFill>
            <a:schemeClr val="accent4"/>
          </a:solidFill>
          <a:ln w="5083" cap="flat">
            <a:noFill/>
            <a:prstDash val="solid"/>
            <a:miter/>
          </a:ln>
        </p:spPr>
        <p:txBody>
          <a:bodyPr rtlCol="0" anchor="ctr"/>
          <a:lstStyle/>
          <a:p>
            <a:endParaRPr lang="en-US"/>
          </a:p>
        </p:txBody>
      </p:sp>
      <p:pic>
        <p:nvPicPr>
          <p:cNvPr id="21" name="Image 2" descr="preencoded.png">
            <a:extLst>
              <a:ext uri="{FF2B5EF4-FFF2-40B4-BE49-F238E27FC236}">
                <a16:creationId xmlns:a16="http://schemas.microsoft.com/office/drawing/2014/main" id="{A8B7F1F1-806C-8D65-7340-220A0C4653C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991886" y="3441269"/>
            <a:ext cx="2200114" cy="2200114"/>
          </a:xfrm>
          <a:prstGeom prst="rect">
            <a:avLst/>
          </a:prstGeom>
        </p:spPr>
      </p:pic>
      <p:sp>
        <p:nvSpPr>
          <p:cNvPr id="54" name="Image 2" descr="preencoded.png">
            <a:extLst>
              <a:ext uri="{FF2B5EF4-FFF2-40B4-BE49-F238E27FC236}">
                <a16:creationId xmlns:a16="http://schemas.microsoft.com/office/drawing/2014/main" id="{F19C81EC-0322-58A2-C455-6E2C84D1E6E8}"/>
              </a:ext>
            </a:extLst>
          </p:cNvPr>
          <p:cNvSpPr/>
          <p:nvPr/>
        </p:nvSpPr>
        <p:spPr>
          <a:xfrm>
            <a:off x="1707959" y="5667616"/>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a:p>
        </p:txBody>
      </p:sp>
      <p:sp>
        <p:nvSpPr>
          <p:cNvPr id="2" name="Title 1"/>
          <p:cNvSpPr>
            <a:spLocks noGrp="1"/>
          </p:cNvSpPr>
          <p:nvPr>
            <p:ph type="title"/>
          </p:nvPr>
        </p:nvSpPr>
        <p:spPr>
          <a:xfrm>
            <a:off x="1508760" y="1883664"/>
            <a:ext cx="6766560" cy="768096"/>
          </a:xfrm>
        </p:spPr>
        <p:txBody>
          <a:bodyPr>
            <a:noAutofit/>
          </a:bodyPr>
          <a:lstStyle>
            <a:lvl1pPr algn="l">
              <a:lnSpc>
                <a:spcPct val="100000"/>
              </a:lnSpc>
              <a:defRPr b="1"/>
            </a:lvl1pPr>
          </a:lstStyle>
          <a:p>
            <a:r>
              <a:rPr lang="en-US"/>
              <a:t>Click to edit Master title style</a:t>
            </a:r>
          </a:p>
        </p:txBody>
      </p:sp>
      <p:sp>
        <p:nvSpPr>
          <p:cNvPr id="3" name="Content Placeholder 2"/>
          <p:cNvSpPr>
            <a:spLocks noGrp="1"/>
          </p:cNvSpPr>
          <p:nvPr>
            <p:ph idx="1"/>
          </p:nvPr>
        </p:nvSpPr>
        <p:spPr>
          <a:xfrm>
            <a:off x="1508760" y="2837688"/>
            <a:ext cx="5879592" cy="2700528"/>
          </a:xfrm>
        </p:spPr>
        <p:txBody>
          <a:bodyPr>
            <a:noAutofit/>
          </a:bodyPr>
          <a:lstStyle>
            <a:lvl1pPr marL="0" indent="0">
              <a:buNone/>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t>‹#›</a:t>
            </a:fld>
            <a:endParaRPr lang="en-US"/>
          </a:p>
        </p:txBody>
      </p:sp>
      <p:sp>
        <p:nvSpPr>
          <p:cNvPr id="4" name="Footer Placeholder 3">
            <a:extLst>
              <a:ext uri="{FF2B5EF4-FFF2-40B4-BE49-F238E27FC236}">
                <a16:creationId xmlns:a16="http://schemas.microsoft.com/office/drawing/2014/main" id="{E1F9FD95-086F-282B-820C-8CDAD4A6EEB6}"/>
              </a:ext>
            </a:extLst>
          </p:cNvPr>
          <p:cNvSpPr>
            <a:spLocks noGrp="1"/>
          </p:cNvSpPr>
          <p:nvPr>
            <p:ph type="ftr" sz="quarter" idx="13"/>
          </p:nvPr>
        </p:nvSpPr>
        <p:spPr/>
        <p:txBody>
          <a:bodyPr/>
          <a:lstStyle/>
          <a:p>
            <a:r>
              <a:rPr lang="en-US"/>
              <a:t>Presentation title</a:t>
            </a:r>
          </a:p>
        </p:txBody>
      </p:sp>
    </p:spTree>
    <p:extLst>
      <p:ext uri="{BB962C8B-B14F-4D97-AF65-F5344CB8AC3E}">
        <p14:creationId xmlns:p14="http://schemas.microsoft.com/office/powerpoint/2010/main" val="4248485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accent6"/>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AEF1F750-031C-BDB7-BD7B-9CBE17406FDB}"/>
              </a:ext>
            </a:extLst>
          </p:cNvPr>
          <p:cNvSpPr/>
          <p:nvPr userDrawn="1"/>
        </p:nvSpPr>
        <p:spPr>
          <a:xfrm>
            <a:off x="0" y="0"/>
            <a:ext cx="8948738" cy="6858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9" name="Freeform: Shape 18" descr="preencoded.png">
            <a:extLst>
              <a:ext uri="{FF2B5EF4-FFF2-40B4-BE49-F238E27FC236}">
                <a16:creationId xmlns:a16="http://schemas.microsoft.com/office/drawing/2014/main" id="{FEB515B5-2D9F-58E1-6E3C-CCBF105D891E}"/>
              </a:ext>
            </a:extLst>
          </p:cNvPr>
          <p:cNvSpPr/>
          <p:nvPr userDrawn="1"/>
        </p:nvSpPr>
        <p:spPr>
          <a:xfrm>
            <a:off x="7538626" y="13142"/>
            <a:ext cx="4653374" cy="6831717"/>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endParaRPr lang="en-US"/>
          </a:p>
        </p:txBody>
      </p:sp>
      <p:pic>
        <p:nvPicPr>
          <p:cNvPr id="9" name="Image 2" descr="preencoded.png">
            <a:extLst>
              <a:ext uri="{FF2B5EF4-FFF2-40B4-BE49-F238E27FC236}">
                <a16:creationId xmlns:a16="http://schemas.microsoft.com/office/drawing/2014/main" id="{5CCFEDF9-5B69-87BA-8A33-35033DA4013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737234" y="-25041"/>
            <a:ext cx="3432191" cy="3432191"/>
          </a:xfrm>
          <a:prstGeom prst="rect">
            <a:avLst/>
          </a:prstGeom>
        </p:spPr>
      </p:pic>
      <p:sp>
        <p:nvSpPr>
          <p:cNvPr id="2" name="Title 1"/>
          <p:cNvSpPr>
            <a:spLocks noGrp="1"/>
          </p:cNvSpPr>
          <p:nvPr>
            <p:ph type="ctrTitle"/>
          </p:nvPr>
        </p:nvSpPr>
        <p:spPr>
          <a:xfrm>
            <a:off x="1527048" y="1975104"/>
            <a:ext cx="4169664" cy="667512"/>
          </a:xfrm>
        </p:spPr>
        <p:txBody>
          <a:bodyPr tIns="0" anchor="ctr">
            <a:noAutofit/>
          </a:bodyPr>
          <a:lstStyle>
            <a:lvl1pPr algn="l">
              <a:defRPr sz="4400"/>
            </a:lvl1pPr>
          </a:lstStyle>
          <a:p>
            <a:r>
              <a:rPr lang="en-US"/>
              <a:t>Click to edit Master title style</a:t>
            </a:r>
          </a:p>
        </p:txBody>
      </p:sp>
      <p:sp>
        <p:nvSpPr>
          <p:cNvPr id="3" name="Subtitle 2"/>
          <p:cNvSpPr>
            <a:spLocks noGrp="1"/>
          </p:cNvSpPr>
          <p:nvPr>
            <p:ph type="subTitle" idx="1"/>
          </p:nvPr>
        </p:nvSpPr>
        <p:spPr>
          <a:xfrm>
            <a:off x="1545336" y="2846832"/>
            <a:ext cx="4169664" cy="2176272"/>
          </a:xfrm>
        </p:spPr>
        <p:txBody>
          <a:bodyPr lIns="91440" tIns="0" rIns="91440" bIns="0">
            <a:noAutofit/>
          </a:bodyPr>
          <a:lstStyle>
            <a:lvl1pPr marL="0" indent="0" algn="l">
              <a:spcBef>
                <a:spcPts val="576"/>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72898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Image 0" descr="preencoded.png">
            <a:extLst>
              <a:ext uri="{FF2B5EF4-FFF2-40B4-BE49-F238E27FC236}">
                <a16:creationId xmlns:a16="http://schemas.microsoft.com/office/drawing/2014/main" id="{8D5D10FF-3DE5-39CA-FA9A-29A09DC47BFC}"/>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a:p>
        </p:txBody>
      </p:sp>
      <p:pic>
        <p:nvPicPr>
          <p:cNvPr id="11" name="Image 1" descr="preencoded.png">
            <a:extLst>
              <a:ext uri="{FF2B5EF4-FFF2-40B4-BE49-F238E27FC236}">
                <a16:creationId xmlns:a16="http://schemas.microsoft.com/office/drawing/2014/main" id="{BFA89E6A-8342-AE30-45E0-BC1DFE3276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13" name="Freeform: Shape 12">
            <a:extLst>
              <a:ext uri="{FF2B5EF4-FFF2-40B4-BE49-F238E27FC236}">
                <a16:creationId xmlns:a16="http://schemas.microsoft.com/office/drawing/2014/main" id="{A08309FA-889A-E2F2-1EDA-F872245F5FDF}"/>
              </a:ext>
            </a:extLst>
          </p:cNvPr>
          <p:cNvSpPr/>
          <p:nvPr userDrawn="1"/>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a:p>
        </p:txBody>
      </p:sp>
      <p:sp>
        <p:nvSpPr>
          <p:cNvPr id="15" name="Image 5" descr="preencoded.png">
            <a:extLst>
              <a:ext uri="{FF2B5EF4-FFF2-40B4-BE49-F238E27FC236}">
                <a16:creationId xmlns:a16="http://schemas.microsoft.com/office/drawing/2014/main" id="{D9D7EB49-4BC9-040F-C4CC-5771C5FB312B}"/>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a:p>
        </p:txBody>
      </p:sp>
      <p:pic>
        <p:nvPicPr>
          <p:cNvPr id="17" name="Image 6" descr="preencoded.png">
            <a:extLst>
              <a:ext uri="{FF2B5EF4-FFF2-40B4-BE49-F238E27FC236}">
                <a16:creationId xmlns:a16="http://schemas.microsoft.com/office/drawing/2014/main" id="{3CE04498-C285-EFB8-340C-1A064078152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
        <p:nvSpPr>
          <p:cNvPr id="18" name="Title 19">
            <a:extLst>
              <a:ext uri="{FF2B5EF4-FFF2-40B4-BE49-F238E27FC236}">
                <a16:creationId xmlns:a16="http://schemas.microsoft.com/office/drawing/2014/main" id="{9CBE0ADC-7FA0-F7E3-96EF-BBACB6A9076E}"/>
              </a:ext>
            </a:extLst>
          </p:cNvPr>
          <p:cNvSpPr>
            <a:spLocks noGrp="1"/>
          </p:cNvSpPr>
          <p:nvPr>
            <p:ph type="title"/>
          </p:nvPr>
        </p:nvSpPr>
        <p:spPr>
          <a:xfrm>
            <a:off x="3986784" y="1243584"/>
            <a:ext cx="8165592" cy="768096"/>
          </a:xfrm>
        </p:spPr>
        <p:txBody>
          <a:bodyPr>
            <a:noAutofit/>
          </a:bodyPr>
          <a:lstStyle>
            <a:lvl1pPr algn="l">
              <a:lnSpc>
                <a:spcPct val="100000"/>
              </a:lnSpc>
              <a:defRPr/>
            </a:lvl1pPr>
          </a:lstStyle>
          <a:p>
            <a:r>
              <a:rPr lang="en-US"/>
              <a:t>Click to edit Master title style</a:t>
            </a:r>
          </a:p>
        </p:txBody>
      </p:sp>
      <p:sp>
        <p:nvSpPr>
          <p:cNvPr id="19" name="Content Placeholder 3">
            <a:extLst>
              <a:ext uri="{FF2B5EF4-FFF2-40B4-BE49-F238E27FC236}">
                <a16:creationId xmlns:a16="http://schemas.microsoft.com/office/drawing/2014/main" id="{0F9C0517-D83A-CC55-35B8-B2F990C96D30}"/>
              </a:ext>
            </a:extLst>
          </p:cNvPr>
          <p:cNvSpPr>
            <a:spLocks noGrp="1"/>
          </p:cNvSpPr>
          <p:nvPr>
            <p:ph sz="half" idx="2"/>
          </p:nvPr>
        </p:nvSpPr>
        <p:spPr>
          <a:xfrm>
            <a:off x="3685032" y="2255520"/>
            <a:ext cx="3741928" cy="4306380"/>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5">
            <a:extLst>
              <a:ext uri="{FF2B5EF4-FFF2-40B4-BE49-F238E27FC236}">
                <a16:creationId xmlns:a16="http://schemas.microsoft.com/office/drawing/2014/main" id="{CF8BFBBE-0EAE-B647-2648-A5FB0094BF6B}"/>
              </a:ext>
            </a:extLst>
          </p:cNvPr>
          <p:cNvSpPr>
            <a:spLocks noGrp="1"/>
          </p:cNvSpPr>
          <p:nvPr>
            <p:ph sz="quarter" idx="4"/>
          </p:nvPr>
        </p:nvSpPr>
        <p:spPr>
          <a:xfrm>
            <a:off x="7754112" y="2255520"/>
            <a:ext cx="3741928" cy="4306380"/>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0832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2C6B5F91-ABF5-D0B6-E43F-40CEDC3A6DF8}"/>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9" name="Freeform: Shape 8">
            <a:extLst>
              <a:ext uri="{FF2B5EF4-FFF2-40B4-BE49-F238E27FC236}">
                <a16:creationId xmlns:a16="http://schemas.microsoft.com/office/drawing/2014/main" id="{A52D64F1-27B6-A1E5-4F44-A6029FAB307B}"/>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718684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A626DE4B-D4E5-B36A-89FA-7C0E87AFC31D}"/>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8" name="Freeform: Shape 7">
            <a:extLst>
              <a:ext uri="{FF2B5EF4-FFF2-40B4-BE49-F238E27FC236}">
                <a16:creationId xmlns:a16="http://schemas.microsoft.com/office/drawing/2014/main" id="{95243571-BE64-3777-F992-88FC43A60537}"/>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3" name="Footer Placeholder 2"/>
          <p:cNvSpPr>
            <a:spLocks noGrp="1"/>
          </p:cNvSpPr>
          <p:nvPr>
            <p:ph type="ftr" sz="quarter" idx="11"/>
          </p:nvPr>
        </p:nvSpPr>
        <p:spPr/>
        <p:txBody>
          <a:bodyPr/>
          <a:lstStyle/>
          <a:p>
            <a:r>
              <a:rPr lang="en-US"/>
              <a:t>Presentation title</a:t>
            </a:r>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81182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DFAE2CB-0EAD-E788-FCB7-FB12F6939199}"/>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45005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5923D9E-9381-3D11-B31A-1BF5C97F35B0}"/>
              </a:ext>
            </a:extLst>
          </p:cNvPr>
          <p:cNvGrpSpPr/>
          <p:nvPr userDrawn="1"/>
        </p:nvGrpSpPr>
        <p:grpSpPr>
          <a:xfrm>
            <a:off x="6452303" y="3405019"/>
            <a:ext cx="5739697" cy="3467971"/>
            <a:chOff x="5009037" y="2525712"/>
            <a:chExt cx="7170193" cy="4332288"/>
          </a:xfrm>
        </p:grpSpPr>
        <p:sp>
          <p:nvSpPr>
            <p:cNvPr id="7" name="Freeform 7">
              <a:extLst>
                <a:ext uri="{FF2B5EF4-FFF2-40B4-BE49-F238E27FC236}">
                  <a16:creationId xmlns:a16="http://schemas.microsoft.com/office/drawing/2014/main" id="{89E777D0-3240-08CE-6B6C-B33B910B8490}"/>
                </a:ext>
              </a:extLst>
            </p:cNvPr>
            <p:cNvSpPr>
              <a:spLocks/>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8" name="Freeform 6">
              <a:extLst>
                <a:ext uri="{FF2B5EF4-FFF2-40B4-BE49-F238E27FC236}">
                  <a16:creationId xmlns:a16="http://schemas.microsoft.com/office/drawing/2014/main" id="{EFEA81A2-6893-518C-6AF3-37C987789C86}"/>
                </a:ext>
              </a:extLst>
            </p:cNvPr>
            <p:cNvSpPr>
              <a:spLocks/>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a:p>
          </p:txBody>
        </p:sp>
      </p:grpSp>
      <p:grpSp>
        <p:nvGrpSpPr>
          <p:cNvPr id="9" name="Group 8">
            <a:extLst>
              <a:ext uri="{FF2B5EF4-FFF2-40B4-BE49-F238E27FC236}">
                <a16:creationId xmlns:a16="http://schemas.microsoft.com/office/drawing/2014/main" id="{0F297964-0B81-31DC-6D6D-1414832238B1}"/>
              </a:ext>
            </a:extLst>
          </p:cNvPr>
          <p:cNvGrpSpPr/>
          <p:nvPr userDrawn="1"/>
        </p:nvGrpSpPr>
        <p:grpSpPr>
          <a:xfrm flipH="1" flipV="1">
            <a:off x="6465610" y="0"/>
            <a:ext cx="5739697" cy="3467971"/>
            <a:chOff x="5183405" y="2678112"/>
            <a:chExt cx="7170193" cy="4332288"/>
          </a:xfrm>
        </p:grpSpPr>
        <p:sp>
          <p:nvSpPr>
            <p:cNvPr id="10" name="Freeform 7">
              <a:extLst>
                <a:ext uri="{FF2B5EF4-FFF2-40B4-BE49-F238E27FC236}">
                  <a16:creationId xmlns:a16="http://schemas.microsoft.com/office/drawing/2014/main" id="{CE4FDB43-7466-4B74-330E-836DA9504C90}"/>
                </a:ext>
              </a:extLst>
            </p:cNvPr>
            <p:cNvSpPr>
              <a:spLocks/>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1" name="Freeform 6">
              <a:extLst>
                <a:ext uri="{FF2B5EF4-FFF2-40B4-BE49-F238E27FC236}">
                  <a16:creationId xmlns:a16="http://schemas.microsoft.com/office/drawing/2014/main" id="{2EA39DB9-F1B4-F4E9-CF4D-717B0CD747DA}"/>
                </a:ext>
              </a:extLst>
            </p:cNvPr>
            <p:cNvSpPr>
              <a:spLocks/>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a:p>
          </p:txBody>
        </p:sp>
      </p:grpSp>
      <p:sp>
        <p:nvSpPr>
          <p:cNvPr id="14" name="Image 2" descr="preencoded.png">
            <a:extLst>
              <a:ext uri="{FF2B5EF4-FFF2-40B4-BE49-F238E27FC236}">
                <a16:creationId xmlns:a16="http://schemas.microsoft.com/office/drawing/2014/main" id="{EFFAEAD9-58A9-096B-C6D0-58F7AD08EB20}"/>
              </a:ext>
            </a:extLst>
          </p:cNvPr>
          <p:cNvSpPr/>
          <p:nvPr/>
        </p:nvSpPr>
        <p:spPr>
          <a:xfrm>
            <a:off x="7642518" y="4577658"/>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endParaRPr lang="en-US"/>
          </a:p>
        </p:txBody>
      </p:sp>
      <p:sp>
        <p:nvSpPr>
          <p:cNvPr id="2" name="Title 1">
            <a:extLst>
              <a:ext uri="{FF2B5EF4-FFF2-40B4-BE49-F238E27FC236}">
                <a16:creationId xmlns:a16="http://schemas.microsoft.com/office/drawing/2014/main" id="{9A1CFBBA-B680-A6A7-3C4B-5FEAC4253283}"/>
              </a:ext>
            </a:extLst>
          </p:cNvPr>
          <p:cNvSpPr>
            <a:spLocks noGrp="1"/>
          </p:cNvSpPr>
          <p:nvPr>
            <p:ph type="title"/>
          </p:nvPr>
        </p:nvSpPr>
        <p:spPr>
          <a:xfrm>
            <a:off x="1499616" y="1901952"/>
            <a:ext cx="5693664" cy="768096"/>
          </a:xfrm>
        </p:spPr>
        <p:txBody>
          <a:bodyPr>
            <a:noAutofit/>
          </a:bodyPr>
          <a:lstStyle>
            <a:lvl1pPr algn="l">
              <a:lnSpc>
                <a:spcPct val="100000"/>
              </a:lnSpc>
              <a:defRPr/>
            </a:lvl1pPr>
          </a:lstStyle>
          <a:p>
            <a:r>
              <a:rPr lang="en-US"/>
              <a:t>Click to edit Master title style</a:t>
            </a:r>
          </a:p>
        </p:txBody>
      </p:sp>
      <p:sp>
        <p:nvSpPr>
          <p:cNvPr id="13" name="Content Placeholder 2">
            <a:extLst>
              <a:ext uri="{FF2B5EF4-FFF2-40B4-BE49-F238E27FC236}">
                <a16:creationId xmlns:a16="http://schemas.microsoft.com/office/drawing/2014/main" id="{72386C43-DD10-E892-08AD-D6F4AE9617DD}"/>
              </a:ext>
            </a:extLst>
          </p:cNvPr>
          <p:cNvSpPr>
            <a:spLocks noGrp="1"/>
          </p:cNvSpPr>
          <p:nvPr>
            <p:ph idx="1"/>
          </p:nvPr>
        </p:nvSpPr>
        <p:spPr>
          <a:xfrm>
            <a:off x="1499616" y="2770632"/>
            <a:ext cx="5693664" cy="3122168"/>
          </a:xfrm>
        </p:spPr>
        <p:txBody>
          <a:bodyPr>
            <a:noAutofit/>
          </a:bodyPr>
          <a:lstStyle>
            <a:lvl1pPr marL="0" indent="0">
              <a:lnSpc>
                <a:spcPct val="150000"/>
              </a:lnSpc>
              <a:spcBef>
                <a:spcPts val="0"/>
              </a:spcBef>
              <a:buNone/>
              <a:defRPr sz="2400"/>
            </a:lvl1pPr>
            <a:lvl2pPr marL="347472">
              <a:lnSpc>
                <a:spcPct val="150000"/>
              </a:lnSpc>
              <a:spcBef>
                <a:spcPts val="0"/>
              </a:spcBef>
              <a:defRPr sz="2000"/>
            </a:lvl2pPr>
            <a:lvl3pPr marL="685800">
              <a:lnSpc>
                <a:spcPct val="150000"/>
              </a:lnSpc>
              <a:spcBef>
                <a:spcPts val="0"/>
              </a:spcBef>
              <a:defRPr sz="18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33964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AA6B609-D718-DB49-892F-7E49376CC913}"/>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34670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Introduction">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C35EFB42-020B-1DF4-3D42-26092CE45F08}"/>
              </a:ext>
            </a:extLst>
          </p:cNvPr>
          <p:cNvSpPr/>
          <p:nvPr userDrawn="1"/>
        </p:nvSpPr>
        <p:spPr>
          <a:xfrm>
            <a:off x="0" y="3427336"/>
            <a:ext cx="3430200" cy="3430665"/>
          </a:xfrm>
          <a:custGeom>
            <a:avLst/>
            <a:gdLst>
              <a:gd name="connsiteX0" fmla="*/ 0 w 3430200"/>
              <a:gd name="connsiteY0" fmla="*/ 0 h 3430665"/>
              <a:gd name="connsiteX1" fmla="*/ 3430200 w 3430200"/>
              <a:gd name="connsiteY1" fmla="*/ 0 h 3430665"/>
              <a:gd name="connsiteX2" fmla="*/ 3430200 w 3430200"/>
              <a:gd name="connsiteY2" fmla="*/ 3430665 h 3430665"/>
              <a:gd name="connsiteX3" fmla="*/ 0 w 3430200"/>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0" y="0"/>
                </a:moveTo>
                <a:lnTo>
                  <a:pt x="3430200" y="0"/>
                </a:lnTo>
                <a:lnTo>
                  <a:pt x="3430200" y="3430665"/>
                </a:lnTo>
                <a:lnTo>
                  <a:pt x="0" y="3430665"/>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20" name="Freeform: Shape 19">
            <a:extLst>
              <a:ext uri="{FF2B5EF4-FFF2-40B4-BE49-F238E27FC236}">
                <a16:creationId xmlns:a16="http://schemas.microsoft.com/office/drawing/2014/main" id="{AB4DD322-D1E0-74CB-BBFF-057426E58EBC}"/>
              </a:ext>
            </a:extLst>
          </p:cNvPr>
          <p:cNvSpPr/>
          <p:nvPr userDrawn="1"/>
        </p:nvSpPr>
        <p:spPr>
          <a:xfrm>
            <a:off x="0" y="3427336"/>
            <a:ext cx="3430200" cy="3430665"/>
          </a:xfrm>
          <a:custGeom>
            <a:avLst/>
            <a:gdLst>
              <a:gd name="connsiteX0" fmla="*/ 3430200 w 3430200"/>
              <a:gd name="connsiteY0" fmla="*/ 0 h 3430665"/>
              <a:gd name="connsiteX1" fmla="*/ 3430200 w 3430200"/>
              <a:gd name="connsiteY1" fmla="*/ 3430665 h 3430665"/>
              <a:gd name="connsiteX2" fmla="*/ 0 w 3430200"/>
              <a:gd name="connsiteY2" fmla="*/ 3430665 h 3430665"/>
              <a:gd name="connsiteX3" fmla="*/ 0 w 3430200"/>
              <a:gd name="connsiteY3" fmla="*/ 3417531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3430200" y="0"/>
                </a:moveTo>
                <a:lnTo>
                  <a:pt x="3430200" y="3430665"/>
                </a:lnTo>
                <a:lnTo>
                  <a:pt x="0" y="3430665"/>
                </a:lnTo>
                <a:lnTo>
                  <a:pt x="0" y="3417531"/>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14" name="Freeform: Shape 13">
            <a:extLst>
              <a:ext uri="{FF2B5EF4-FFF2-40B4-BE49-F238E27FC236}">
                <a16:creationId xmlns:a16="http://schemas.microsoft.com/office/drawing/2014/main" id="{C11D3FCE-EC92-8558-A3E5-04DB12477A3B}"/>
              </a:ext>
            </a:extLst>
          </p:cNvPr>
          <p:cNvSpPr/>
          <p:nvPr userDrawn="1"/>
        </p:nvSpPr>
        <p:spPr>
          <a:xfrm>
            <a:off x="1" y="1"/>
            <a:ext cx="3423785" cy="3437345"/>
          </a:xfrm>
          <a:custGeom>
            <a:avLst/>
            <a:gdLst>
              <a:gd name="connsiteX0" fmla="*/ 0 w 3423785"/>
              <a:gd name="connsiteY0" fmla="*/ 0 h 3437345"/>
              <a:gd name="connsiteX1" fmla="*/ 3423785 w 3423785"/>
              <a:gd name="connsiteY1" fmla="*/ 0 h 3437345"/>
              <a:gd name="connsiteX2" fmla="*/ 3423785 w 3423785"/>
              <a:gd name="connsiteY2" fmla="*/ 3437345 h 3437345"/>
              <a:gd name="connsiteX3" fmla="*/ 0 w 342378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423785" h="3437345">
                <a:moveTo>
                  <a:pt x="0" y="0"/>
                </a:moveTo>
                <a:lnTo>
                  <a:pt x="3423785" y="0"/>
                </a:lnTo>
                <a:lnTo>
                  <a:pt x="3423785" y="3437345"/>
                </a:lnTo>
                <a:lnTo>
                  <a:pt x="0" y="3437345"/>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2" name="Title 1"/>
          <p:cNvSpPr>
            <a:spLocks noGrp="1"/>
          </p:cNvSpPr>
          <p:nvPr userDrawn="1">
            <p:ph type="title"/>
          </p:nvPr>
        </p:nvSpPr>
        <p:spPr>
          <a:xfrm>
            <a:off x="4224528" y="2276856"/>
            <a:ext cx="6766560" cy="768096"/>
          </a:xfrm>
        </p:spPr>
        <p:txBody>
          <a:bodyPr>
            <a:noAutofit/>
          </a:bodyPr>
          <a:lstStyle>
            <a:lvl1pPr algn="l">
              <a:lnSpc>
                <a:spcPct val="100000"/>
              </a:lnSpc>
              <a:defRPr b="1"/>
            </a:lvl1pPr>
          </a:lstStyle>
          <a:p>
            <a:r>
              <a:rPr lang="en-US"/>
              <a:t>Click to edit Master title style</a:t>
            </a:r>
          </a:p>
        </p:txBody>
      </p:sp>
      <p:sp>
        <p:nvSpPr>
          <p:cNvPr id="3" name="Content Placeholder 2"/>
          <p:cNvSpPr>
            <a:spLocks noGrp="1"/>
          </p:cNvSpPr>
          <p:nvPr userDrawn="1">
            <p:ph idx="1"/>
          </p:nvPr>
        </p:nvSpPr>
        <p:spPr>
          <a:xfrm>
            <a:off x="4224528" y="3222752"/>
            <a:ext cx="6766560" cy="2700528"/>
          </a:xfrm>
        </p:spPr>
        <p:txBody>
          <a:bodyPr>
            <a:noAutofit/>
          </a:bodyPr>
          <a:lstStyle>
            <a:lvl1pPr marL="0" indent="0">
              <a:buNone/>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userDrawn="1">
            <p:ph type="ftr" sz="quarter" idx="11"/>
          </p:nvPr>
        </p:nvSpPr>
        <p:spPr>
          <a:xfrm>
            <a:off x="4224528" y="457200"/>
            <a:ext cx="3200400" cy="274320"/>
          </a:xfrm>
        </p:spPr>
        <p:txBody>
          <a:bodyPr>
            <a:noAutofit/>
          </a:bodyPr>
          <a:lstStyle/>
          <a:p>
            <a:r>
              <a:rPr lang="en-US"/>
              <a:t>Presentation title</a:t>
            </a:r>
          </a:p>
        </p:txBody>
      </p:sp>
      <p:sp>
        <p:nvSpPr>
          <p:cNvPr id="6" name="Slide Number Placeholder 5"/>
          <p:cNvSpPr>
            <a:spLocks noGrp="1"/>
          </p:cNvSpPr>
          <p:nvPr userDrawn="1">
            <p:ph type="sldNum" sz="quarter" idx="12"/>
          </p:nvPr>
        </p:nvSpPr>
        <p:spPr/>
        <p:txBody>
          <a:bodyPr>
            <a:noAutofit/>
          </a:bodyPr>
          <a:lstStyle/>
          <a:p>
            <a:fld id="{48F63A3B-78C7-47BE-AE5E-E10140E04643}" type="slidenum">
              <a:rPr lang="en-US" dirty="0"/>
              <a:t>‹#›</a:t>
            </a:fld>
            <a:endParaRPr lang="en-US"/>
          </a:p>
        </p:txBody>
      </p:sp>
      <p:sp>
        <p:nvSpPr>
          <p:cNvPr id="17" name="Freeform: Shape 16">
            <a:extLst>
              <a:ext uri="{FF2B5EF4-FFF2-40B4-BE49-F238E27FC236}">
                <a16:creationId xmlns:a16="http://schemas.microsoft.com/office/drawing/2014/main" id="{217CBC9E-B934-828F-2AE5-211CEF5B1D25}"/>
              </a:ext>
            </a:extLst>
          </p:cNvPr>
          <p:cNvSpPr/>
          <p:nvPr userDrawn="1"/>
        </p:nvSpPr>
        <p:spPr>
          <a:xfrm>
            <a:off x="1" y="869"/>
            <a:ext cx="3423785" cy="3436477"/>
          </a:xfrm>
          <a:custGeom>
            <a:avLst/>
            <a:gdLst>
              <a:gd name="connsiteX0" fmla="*/ 0 w 3423785"/>
              <a:gd name="connsiteY0" fmla="*/ 0 h 3436477"/>
              <a:gd name="connsiteX1" fmla="*/ 3423785 w 3423785"/>
              <a:gd name="connsiteY1" fmla="*/ 3436477 h 3436477"/>
              <a:gd name="connsiteX2" fmla="*/ 0 w 3423785"/>
              <a:gd name="connsiteY2" fmla="*/ 3436477 h 3436477"/>
            </a:gdLst>
            <a:ahLst/>
            <a:cxnLst>
              <a:cxn ang="0">
                <a:pos x="connsiteX0" y="connsiteY0"/>
              </a:cxn>
              <a:cxn ang="0">
                <a:pos x="connsiteX1" y="connsiteY1"/>
              </a:cxn>
              <a:cxn ang="0">
                <a:pos x="connsiteX2" y="connsiteY2"/>
              </a:cxn>
            </a:cxnLst>
            <a:rect l="l" t="t" r="r" b="b"/>
            <a:pathLst>
              <a:path w="3423785" h="3436477">
                <a:moveTo>
                  <a:pt x="0" y="0"/>
                </a:moveTo>
                <a:lnTo>
                  <a:pt x="3423785" y="3436477"/>
                </a:lnTo>
                <a:lnTo>
                  <a:pt x="0" y="343647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Tree>
    <p:extLst>
      <p:ext uri="{BB962C8B-B14F-4D97-AF65-F5344CB8AC3E}">
        <p14:creationId xmlns:p14="http://schemas.microsoft.com/office/powerpoint/2010/main" val="772183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3D352B04-96E6-839B-9D92-EE98385C4D49}"/>
              </a:ext>
            </a:extLst>
          </p:cNvPr>
          <p:cNvSpPr/>
          <p:nvPr userDrawn="1"/>
        </p:nvSpPr>
        <p:spPr>
          <a:xfrm>
            <a:off x="2062836" y="686475"/>
            <a:ext cx="7774629" cy="6193018"/>
          </a:xfrm>
          <a:custGeom>
            <a:avLst/>
            <a:gdLst>
              <a:gd name="connsiteX0" fmla="*/ 3887320 w 7774629"/>
              <a:gd name="connsiteY0" fmla="*/ 0 h 6193018"/>
              <a:gd name="connsiteX1" fmla="*/ 7774629 w 7774629"/>
              <a:gd name="connsiteY1" fmla="*/ 3884811 h 6193018"/>
              <a:gd name="connsiteX2" fmla="*/ 7774629 w 7774629"/>
              <a:gd name="connsiteY2" fmla="*/ 6193018 h 6193018"/>
              <a:gd name="connsiteX3" fmla="*/ 0 w 7774629"/>
              <a:gd name="connsiteY3" fmla="*/ 6193018 h 6193018"/>
              <a:gd name="connsiteX4" fmla="*/ 0 w 7774629"/>
              <a:gd name="connsiteY4" fmla="*/ 3884811 h 6193018"/>
              <a:gd name="connsiteX5" fmla="*/ 3887320 w 7774629"/>
              <a:gd name="connsiteY5" fmla="*/ 0 h 619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4629" h="6193018">
                <a:moveTo>
                  <a:pt x="3887320" y="0"/>
                </a:moveTo>
                <a:cubicBezTo>
                  <a:pt x="6034243" y="0"/>
                  <a:pt x="7774629" y="1739299"/>
                  <a:pt x="7774629" y="3884811"/>
                </a:cubicBezTo>
                <a:lnTo>
                  <a:pt x="7774629" y="6193018"/>
                </a:lnTo>
                <a:lnTo>
                  <a:pt x="0" y="6193018"/>
                </a:lnTo>
                <a:lnTo>
                  <a:pt x="0" y="3884811"/>
                </a:lnTo>
                <a:cubicBezTo>
                  <a:pt x="0" y="1739299"/>
                  <a:pt x="1740414" y="0"/>
                  <a:pt x="3887320" y="0"/>
                </a:cubicBezTo>
                <a:close/>
              </a:path>
            </a:pathLst>
          </a:custGeom>
          <a:solidFill>
            <a:schemeClr val="accent2">
              <a:lumMod val="20000"/>
              <a:lumOff val="80000"/>
              <a:alpha val="99000"/>
            </a:schemeClr>
          </a:solidFill>
          <a:ln w="543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46" name="Freeform: Shape 45">
            <a:extLst>
              <a:ext uri="{FF2B5EF4-FFF2-40B4-BE49-F238E27FC236}">
                <a16:creationId xmlns:a16="http://schemas.microsoft.com/office/drawing/2014/main" id="{723D98FB-5EB7-A8DF-8470-B23A80D669E4}"/>
              </a:ext>
            </a:extLst>
          </p:cNvPr>
          <p:cNvSpPr/>
          <p:nvPr userDrawn="1"/>
        </p:nvSpPr>
        <p:spPr>
          <a:xfrm>
            <a:off x="7610252" y="1"/>
            <a:ext cx="2273668" cy="3147998"/>
          </a:xfrm>
          <a:custGeom>
            <a:avLst/>
            <a:gdLst>
              <a:gd name="connsiteX0" fmla="*/ 183295 w 2273668"/>
              <a:gd name="connsiteY0" fmla="*/ 0 h 3147998"/>
              <a:gd name="connsiteX1" fmla="*/ 2273668 w 2273668"/>
              <a:gd name="connsiteY1" fmla="*/ 0 h 3147998"/>
              <a:gd name="connsiteX2" fmla="*/ 2273668 w 2273668"/>
              <a:gd name="connsiteY2" fmla="*/ 3147998 h 3147998"/>
              <a:gd name="connsiteX3" fmla="*/ 2096300 w 2273668"/>
              <a:gd name="connsiteY3" fmla="*/ 3147998 h 3147998"/>
              <a:gd name="connsiteX4" fmla="*/ 2033714 w 2273668"/>
              <a:gd name="connsiteY4" fmla="*/ 3144814 h 3147998"/>
              <a:gd name="connsiteX5" fmla="*/ 0 w 2273668"/>
              <a:gd name="connsiteY5" fmla="*/ 886966 h 3147998"/>
              <a:gd name="connsiteX6" fmla="*/ 178732 w 2273668"/>
              <a:gd name="connsiteY6" fmla="*/ 9417 h 314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668" h="3147998">
                <a:moveTo>
                  <a:pt x="183295" y="0"/>
                </a:moveTo>
                <a:lnTo>
                  <a:pt x="2273668" y="0"/>
                </a:lnTo>
                <a:lnTo>
                  <a:pt x="2273668" y="3147998"/>
                </a:lnTo>
                <a:lnTo>
                  <a:pt x="2096300" y="3147998"/>
                </a:lnTo>
                <a:lnTo>
                  <a:pt x="2033714" y="3144814"/>
                </a:lnTo>
                <a:cubicBezTo>
                  <a:pt x="895944" y="3028420"/>
                  <a:pt x="0" y="2060597"/>
                  <a:pt x="0" y="886966"/>
                </a:cubicBezTo>
                <a:cubicBezTo>
                  <a:pt x="0" y="576250"/>
                  <a:pt x="63712" y="279606"/>
                  <a:pt x="178732" y="9417"/>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43" name="Freeform: Shape 42">
            <a:extLst>
              <a:ext uri="{FF2B5EF4-FFF2-40B4-BE49-F238E27FC236}">
                <a16:creationId xmlns:a16="http://schemas.microsoft.com/office/drawing/2014/main" id="{4550F3CE-BAE9-3916-42CA-F4D906FA5173}"/>
              </a:ext>
            </a:extLst>
          </p:cNvPr>
          <p:cNvSpPr/>
          <p:nvPr userDrawn="1"/>
        </p:nvSpPr>
        <p:spPr>
          <a:xfrm>
            <a:off x="9883919" y="2"/>
            <a:ext cx="2254928" cy="3141557"/>
          </a:xfrm>
          <a:custGeom>
            <a:avLst/>
            <a:gdLst>
              <a:gd name="connsiteX0" fmla="*/ 0 w 2254928"/>
              <a:gd name="connsiteY0" fmla="*/ 0 h 3141557"/>
              <a:gd name="connsiteX1" fmla="*/ 2080472 w 2254928"/>
              <a:gd name="connsiteY1" fmla="*/ 0 h 3141557"/>
              <a:gd name="connsiteX2" fmla="*/ 2154269 w 2254928"/>
              <a:gd name="connsiteY2" fmla="*/ 202607 h 3141557"/>
              <a:gd name="connsiteX3" fmla="*/ 2254928 w 2254928"/>
              <a:gd name="connsiteY3" fmla="*/ 871976 h 3141557"/>
              <a:gd name="connsiteX4" fmla="*/ 231934 w 2254928"/>
              <a:gd name="connsiteY4" fmla="*/ 3128339 h 3141557"/>
              <a:gd name="connsiteX5" fmla="*/ 19 w 2254928"/>
              <a:gd name="connsiteY5" fmla="*/ 3141557 h 3141557"/>
              <a:gd name="connsiteX6" fmla="*/ 0 w 2254928"/>
              <a:gd name="connsiteY6" fmla="*/ 3141557 h 3141557"/>
              <a:gd name="connsiteX7" fmla="*/ 0 w 2254928"/>
              <a:gd name="connsiteY7" fmla="*/ 2729990 h 3141557"/>
              <a:gd name="connsiteX8" fmla="*/ 0 w 2254928"/>
              <a:gd name="connsiteY8" fmla="*/ 2344136 h 3141557"/>
              <a:gd name="connsiteX9" fmla="*/ 0 w 2254928"/>
              <a:gd name="connsiteY9" fmla="*/ 1983167 h 3141557"/>
              <a:gd name="connsiteX10" fmla="*/ 0 w 2254928"/>
              <a:gd name="connsiteY10" fmla="*/ 1646252 h 3141557"/>
              <a:gd name="connsiteX11" fmla="*/ 0 w 2254928"/>
              <a:gd name="connsiteY11" fmla="*/ 1332565 h 3141557"/>
              <a:gd name="connsiteX12" fmla="*/ 0 w 2254928"/>
              <a:gd name="connsiteY12" fmla="*/ 1041273 h 3141557"/>
              <a:gd name="connsiteX13" fmla="*/ 0 w 2254928"/>
              <a:gd name="connsiteY13" fmla="*/ 771549 h 3141557"/>
              <a:gd name="connsiteX14" fmla="*/ 0 w 2254928"/>
              <a:gd name="connsiteY14" fmla="*/ 522561 h 3141557"/>
              <a:gd name="connsiteX15" fmla="*/ 0 w 2254928"/>
              <a:gd name="connsiteY15" fmla="*/ 293482 h 3141557"/>
              <a:gd name="connsiteX16" fmla="*/ 0 w 2254928"/>
              <a:gd name="connsiteY16" fmla="*/ 83481 h 314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928" h="3141557">
                <a:moveTo>
                  <a:pt x="0" y="0"/>
                </a:moveTo>
                <a:lnTo>
                  <a:pt x="2080472" y="0"/>
                </a:lnTo>
                <a:lnTo>
                  <a:pt x="2154269" y="202607"/>
                </a:lnTo>
                <a:cubicBezTo>
                  <a:pt x="2219730" y="414134"/>
                  <a:pt x="2254928" y="638939"/>
                  <a:pt x="2254928" y="871976"/>
                </a:cubicBezTo>
                <a:cubicBezTo>
                  <a:pt x="2254928" y="2045607"/>
                  <a:pt x="1374977" y="3005515"/>
                  <a:pt x="231934" y="3128339"/>
                </a:cubicBezTo>
                <a:lnTo>
                  <a:pt x="19" y="3141557"/>
                </a:lnTo>
                <a:lnTo>
                  <a:pt x="0" y="3141557"/>
                </a:lnTo>
                <a:lnTo>
                  <a:pt x="0" y="2729990"/>
                </a:lnTo>
                <a:lnTo>
                  <a:pt x="0" y="2344136"/>
                </a:lnTo>
                <a:lnTo>
                  <a:pt x="0" y="1983167"/>
                </a:lnTo>
                <a:lnTo>
                  <a:pt x="0" y="1646252"/>
                </a:lnTo>
                <a:lnTo>
                  <a:pt x="0" y="1332565"/>
                </a:lnTo>
                <a:lnTo>
                  <a:pt x="0" y="1041273"/>
                </a:lnTo>
                <a:lnTo>
                  <a:pt x="0" y="771549"/>
                </a:lnTo>
                <a:lnTo>
                  <a:pt x="0" y="522561"/>
                </a:lnTo>
                <a:lnTo>
                  <a:pt x="0" y="293482"/>
                </a:lnTo>
                <a:lnTo>
                  <a:pt x="0" y="83481"/>
                </a:ln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49" name="Freeform: Shape 48">
            <a:extLst>
              <a:ext uri="{FF2B5EF4-FFF2-40B4-BE49-F238E27FC236}">
                <a16:creationId xmlns:a16="http://schemas.microsoft.com/office/drawing/2014/main" id="{D83F65A0-0C52-48AD-DC5D-B5D3BF3CC188}"/>
              </a:ext>
            </a:extLst>
          </p:cNvPr>
          <p:cNvSpPr/>
          <p:nvPr userDrawn="1"/>
        </p:nvSpPr>
        <p:spPr>
          <a:xfrm>
            <a:off x="8395730" y="2"/>
            <a:ext cx="2959203" cy="2352793"/>
          </a:xfrm>
          <a:custGeom>
            <a:avLst/>
            <a:gdLst>
              <a:gd name="connsiteX0" fmla="*/ 289830 w 2959203"/>
              <a:gd name="connsiteY0" fmla="*/ 0 h 2352793"/>
              <a:gd name="connsiteX1" fmla="*/ 2669374 w 2959203"/>
              <a:gd name="connsiteY1" fmla="*/ 0 h 2352793"/>
              <a:gd name="connsiteX2" fmla="*/ 2706511 w 2959203"/>
              <a:gd name="connsiteY2" fmla="*/ 49584 h 2352793"/>
              <a:gd name="connsiteX3" fmla="*/ 2951565 w 2959203"/>
              <a:gd name="connsiteY3" fmla="*/ 724493 h 2352793"/>
              <a:gd name="connsiteX4" fmla="*/ 2959203 w 2959203"/>
              <a:gd name="connsiteY4" fmla="*/ 875514 h 2352793"/>
              <a:gd name="connsiteX5" fmla="*/ 2959203 w 2959203"/>
              <a:gd name="connsiteY5" fmla="*/ 875554 h 2352793"/>
              <a:gd name="connsiteX6" fmla="*/ 2951565 w 2959203"/>
              <a:gd name="connsiteY6" fmla="*/ 1026575 h 2352793"/>
              <a:gd name="connsiteX7" fmla="*/ 1479602 w 2959203"/>
              <a:gd name="connsiteY7" fmla="*/ 2352793 h 2352793"/>
              <a:gd name="connsiteX8" fmla="*/ 0 w 2959203"/>
              <a:gd name="connsiteY8" fmla="*/ 875534 h 2352793"/>
              <a:gd name="connsiteX9" fmla="*/ 252694 w 2959203"/>
              <a:gd name="connsiteY9" fmla="*/ 49584 h 235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9203" h="2352793">
                <a:moveTo>
                  <a:pt x="289830" y="0"/>
                </a:moveTo>
                <a:lnTo>
                  <a:pt x="2669374" y="0"/>
                </a:lnTo>
                <a:lnTo>
                  <a:pt x="2706511" y="49584"/>
                </a:lnTo>
                <a:cubicBezTo>
                  <a:pt x="2839459" y="246061"/>
                  <a:pt x="2926309" y="476187"/>
                  <a:pt x="2951565" y="724493"/>
                </a:cubicBezTo>
                <a:lnTo>
                  <a:pt x="2959203" y="875514"/>
                </a:lnTo>
                <a:lnTo>
                  <a:pt x="2959203" y="875554"/>
                </a:lnTo>
                <a:lnTo>
                  <a:pt x="2951565" y="1026575"/>
                </a:lnTo>
                <a:cubicBezTo>
                  <a:pt x="2875795" y="1771492"/>
                  <a:pt x="2245691" y="2352793"/>
                  <a:pt x="1479602" y="2352793"/>
                </a:cubicBezTo>
                <a:cubicBezTo>
                  <a:pt x="662440" y="2352793"/>
                  <a:pt x="0" y="1691401"/>
                  <a:pt x="0" y="875534"/>
                </a:cubicBezTo>
                <a:cubicBezTo>
                  <a:pt x="0" y="569583"/>
                  <a:pt x="93156" y="285356"/>
                  <a:pt x="252694" y="49584"/>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40" name="Freeform: Shape 39">
            <a:extLst>
              <a:ext uri="{FF2B5EF4-FFF2-40B4-BE49-F238E27FC236}">
                <a16:creationId xmlns:a16="http://schemas.microsoft.com/office/drawing/2014/main" id="{F8FA7F58-C470-6376-9DB1-DE7034C491E8}"/>
              </a:ext>
            </a:extLst>
          </p:cNvPr>
          <p:cNvSpPr/>
          <p:nvPr userDrawn="1"/>
        </p:nvSpPr>
        <p:spPr>
          <a:xfrm>
            <a:off x="1390854" y="3130662"/>
            <a:ext cx="3106248" cy="3748831"/>
          </a:xfrm>
          <a:custGeom>
            <a:avLst/>
            <a:gdLst>
              <a:gd name="connsiteX0" fmla="*/ 0 w 3106248"/>
              <a:gd name="connsiteY0" fmla="*/ 0 h 3748831"/>
              <a:gd name="connsiteX1" fmla="*/ 3106248 w 3106248"/>
              <a:gd name="connsiteY1" fmla="*/ 3748831 h 3748831"/>
              <a:gd name="connsiteX2" fmla="*/ 0 w 3106248"/>
              <a:gd name="connsiteY2" fmla="*/ 3748831 h 3748831"/>
            </a:gdLst>
            <a:ahLst/>
            <a:cxnLst>
              <a:cxn ang="0">
                <a:pos x="connsiteX0" y="connsiteY0"/>
              </a:cxn>
              <a:cxn ang="0">
                <a:pos x="connsiteX1" y="connsiteY1"/>
              </a:cxn>
              <a:cxn ang="0">
                <a:pos x="connsiteX2" y="connsiteY2"/>
              </a:cxn>
            </a:cxnLst>
            <a:rect l="l" t="t" r="r" b="b"/>
            <a:pathLst>
              <a:path w="3106248" h="3748831">
                <a:moveTo>
                  <a:pt x="0" y="0"/>
                </a:moveTo>
                <a:lnTo>
                  <a:pt x="3106248" y="3748831"/>
                </a:lnTo>
                <a:lnTo>
                  <a:pt x="0" y="3748831"/>
                </a:lnTo>
                <a:close/>
              </a:path>
            </a:pathLst>
          </a:custGeom>
          <a:solidFill>
            <a:schemeClr val="accent2">
              <a:alpha val="99000"/>
            </a:schemeClr>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37" name="Freeform: Shape 36">
            <a:extLst>
              <a:ext uri="{FF2B5EF4-FFF2-40B4-BE49-F238E27FC236}">
                <a16:creationId xmlns:a16="http://schemas.microsoft.com/office/drawing/2014/main" id="{B27C9E57-563E-7980-7B3C-45FAD9C386F4}"/>
              </a:ext>
            </a:extLst>
          </p:cNvPr>
          <p:cNvSpPr/>
          <p:nvPr userDrawn="1"/>
        </p:nvSpPr>
        <p:spPr>
          <a:xfrm>
            <a:off x="0" y="3130661"/>
            <a:ext cx="1400640" cy="3748832"/>
          </a:xfrm>
          <a:custGeom>
            <a:avLst/>
            <a:gdLst>
              <a:gd name="connsiteX0" fmla="*/ 1400640 w 1400640"/>
              <a:gd name="connsiteY0" fmla="*/ 0 h 3748832"/>
              <a:gd name="connsiteX1" fmla="*/ 1400640 w 1400640"/>
              <a:gd name="connsiteY1" fmla="*/ 3748832 h 3748832"/>
              <a:gd name="connsiteX2" fmla="*/ 0 w 1400640"/>
              <a:gd name="connsiteY2" fmla="*/ 3748832 h 3748832"/>
              <a:gd name="connsiteX3" fmla="*/ 0 w 1400640"/>
              <a:gd name="connsiteY3" fmla="*/ 1684743 h 3748832"/>
            </a:gdLst>
            <a:ahLst/>
            <a:cxnLst>
              <a:cxn ang="0">
                <a:pos x="connsiteX0" y="connsiteY0"/>
              </a:cxn>
              <a:cxn ang="0">
                <a:pos x="connsiteX1" y="connsiteY1"/>
              </a:cxn>
              <a:cxn ang="0">
                <a:pos x="connsiteX2" y="connsiteY2"/>
              </a:cxn>
              <a:cxn ang="0">
                <a:pos x="connsiteX3" y="connsiteY3"/>
              </a:cxn>
            </a:cxnLst>
            <a:rect l="l" t="t" r="r" b="b"/>
            <a:pathLst>
              <a:path w="1400640" h="3748832">
                <a:moveTo>
                  <a:pt x="1400640" y="0"/>
                </a:moveTo>
                <a:lnTo>
                  <a:pt x="1400640" y="3748832"/>
                </a:lnTo>
                <a:lnTo>
                  <a:pt x="0" y="3748832"/>
                </a:lnTo>
                <a:lnTo>
                  <a:pt x="0" y="168474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 name="Title 1"/>
          <p:cNvSpPr>
            <a:spLocks noGrp="1"/>
          </p:cNvSpPr>
          <p:nvPr>
            <p:ph type="title"/>
          </p:nvPr>
        </p:nvSpPr>
        <p:spPr>
          <a:xfrm>
            <a:off x="2895600" y="3776472"/>
            <a:ext cx="6400800" cy="768096"/>
          </a:xfrm>
        </p:spPr>
        <p:txBody>
          <a:bodyPr anchor="t">
            <a:noAutofit/>
          </a:bodyPr>
          <a:lstStyle>
            <a:lvl1pPr>
              <a:lnSpc>
                <a:spcPct val="100000"/>
              </a:lnSpc>
              <a:defRPr sz="4400"/>
            </a:lvl1pPr>
          </a:lstStyle>
          <a:p>
            <a:r>
              <a:rPr lang="en-US"/>
              <a:t>Click to edit Master title style</a:t>
            </a:r>
          </a:p>
        </p:txBody>
      </p:sp>
      <p:sp>
        <p:nvSpPr>
          <p:cNvPr id="3" name="Text Placeholder 2"/>
          <p:cNvSpPr>
            <a:spLocks noGrp="1"/>
          </p:cNvSpPr>
          <p:nvPr>
            <p:ph type="body" idx="1"/>
          </p:nvPr>
        </p:nvSpPr>
        <p:spPr>
          <a:xfrm>
            <a:off x="2895600" y="4718304"/>
            <a:ext cx="6400800" cy="512064"/>
          </a:xfrm>
        </p:spPr>
        <p:txBody>
          <a:bodyPr lIns="0" tIns="0" rIns="0" bIns="0">
            <a:noAutofit/>
          </a:bodyPr>
          <a:lstStyle>
            <a:lvl1pPr marL="0" indent="0" algn="ctr">
              <a:spcBef>
                <a:spcPts val="0"/>
              </a:spcBef>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81789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2459EA3C-8B88-5F1F-531E-7DA7DE55710B}"/>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p>
        </p:txBody>
      </p:sp>
      <p:sp>
        <p:nvSpPr>
          <p:cNvPr id="3" name="Content Placeholder 2"/>
          <p:cNvSpPr>
            <a:spLocks noGrp="1"/>
          </p:cNvSpPr>
          <p:nvPr>
            <p:ph sz="half" idx="1"/>
          </p:nvPr>
        </p:nvSpPr>
        <p:spPr>
          <a:xfrm>
            <a:off x="539496" y="2103120"/>
            <a:ext cx="11119104" cy="4434840"/>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noAutofit/>
          </a:bodyPr>
          <a:lstStyle/>
          <a:p>
            <a:r>
              <a:rPr lang="en-US"/>
              <a:t>Presentation title</a:t>
            </a:r>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a:p>
        </p:txBody>
      </p:sp>
    </p:spTree>
    <p:extLst>
      <p:ext uri="{BB962C8B-B14F-4D97-AF65-F5344CB8AC3E}">
        <p14:creationId xmlns:p14="http://schemas.microsoft.com/office/powerpoint/2010/main" val="220804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B0C0F070-237F-C60F-3458-4D4D9BA0A222}"/>
              </a:ext>
            </a:extLst>
          </p:cNvPr>
          <p:cNvSpPr/>
          <p:nvPr userDrawn="1"/>
        </p:nvSpPr>
        <p:spPr>
          <a:xfrm>
            <a:off x="9866106" y="0"/>
            <a:ext cx="2325894" cy="2180854"/>
          </a:xfrm>
          <a:custGeom>
            <a:avLst/>
            <a:gdLst>
              <a:gd name="connsiteX0" fmla="*/ 2066927 w 2325894"/>
              <a:gd name="connsiteY0" fmla="*/ 0 h 2180854"/>
              <a:gd name="connsiteX1" fmla="*/ 2098882 w 2325894"/>
              <a:gd name="connsiteY1" fmla="*/ 0 h 2180854"/>
              <a:gd name="connsiteX2" fmla="*/ 2128893 w 2325894"/>
              <a:gd name="connsiteY2" fmla="*/ 44463 h 2180854"/>
              <a:gd name="connsiteX3" fmla="*/ 2269798 w 2325894"/>
              <a:gd name="connsiteY3" fmla="*/ 120493 h 2180854"/>
              <a:gd name="connsiteX4" fmla="*/ 2325894 w 2325894"/>
              <a:gd name="connsiteY4" fmla="*/ 126162 h 2180854"/>
              <a:gd name="connsiteX5" fmla="*/ 2325894 w 2325894"/>
              <a:gd name="connsiteY5" fmla="*/ 149263 h 2180854"/>
              <a:gd name="connsiteX6" fmla="*/ 2265120 w 2325894"/>
              <a:gd name="connsiteY6" fmla="*/ 143117 h 2180854"/>
              <a:gd name="connsiteX7" fmla="*/ 2075647 w 2325894"/>
              <a:gd name="connsiteY7" fmla="*/ 16048 h 2180854"/>
              <a:gd name="connsiteX8" fmla="*/ 1926448 w 2325894"/>
              <a:gd name="connsiteY8" fmla="*/ 0 h 2180854"/>
              <a:gd name="connsiteX9" fmla="*/ 1950522 w 2325894"/>
              <a:gd name="connsiteY9" fmla="*/ 0 h 2180854"/>
              <a:gd name="connsiteX10" fmla="*/ 1952130 w 2325894"/>
              <a:gd name="connsiteY10" fmla="*/ 5167 h 2180854"/>
              <a:gd name="connsiteX11" fmla="*/ 2244242 w 2325894"/>
              <a:gd name="connsiteY11" fmla="*/ 244834 h 2180854"/>
              <a:gd name="connsiteX12" fmla="*/ 2325894 w 2325894"/>
              <a:gd name="connsiteY12" fmla="*/ 253091 h 2180854"/>
              <a:gd name="connsiteX13" fmla="*/ 2325894 w 2325894"/>
              <a:gd name="connsiteY13" fmla="*/ 276192 h 2180854"/>
              <a:gd name="connsiteX14" fmla="*/ 2239598 w 2325894"/>
              <a:gd name="connsiteY14" fmla="*/ 267464 h 2180854"/>
              <a:gd name="connsiteX15" fmla="*/ 1930848 w 2325894"/>
              <a:gd name="connsiteY15" fmla="*/ 14141 h 2180854"/>
              <a:gd name="connsiteX16" fmla="*/ 1794114 w 2325894"/>
              <a:gd name="connsiteY16" fmla="*/ 0 h 2180854"/>
              <a:gd name="connsiteX17" fmla="*/ 1818202 w 2325894"/>
              <a:gd name="connsiteY17" fmla="*/ 0 h 2180854"/>
              <a:gd name="connsiteX18" fmla="*/ 1835170 w 2325894"/>
              <a:gd name="connsiteY18" fmla="*/ 54535 h 2180854"/>
              <a:gd name="connsiteX19" fmla="*/ 2218687 w 2325894"/>
              <a:gd name="connsiteY19" fmla="*/ 369191 h 2180854"/>
              <a:gd name="connsiteX20" fmla="*/ 2325894 w 2325894"/>
              <a:gd name="connsiteY20" fmla="*/ 380032 h 2180854"/>
              <a:gd name="connsiteX21" fmla="*/ 2325894 w 2325894"/>
              <a:gd name="connsiteY21" fmla="*/ 403132 h 2180854"/>
              <a:gd name="connsiteX22" fmla="*/ 2214043 w 2325894"/>
              <a:gd name="connsiteY22" fmla="*/ 391825 h 2180854"/>
              <a:gd name="connsiteX23" fmla="*/ 1813889 w 2325894"/>
              <a:gd name="connsiteY23" fmla="*/ 63559 h 2180854"/>
              <a:gd name="connsiteX24" fmla="*/ 1661683 w 2325894"/>
              <a:gd name="connsiteY24" fmla="*/ 0 h 2180854"/>
              <a:gd name="connsiteX25" fmla="*/ 1685874 w 2325894"/>
              <a:gd name="connsiteY25" fmla="*/ 0 h 2180854"/>
              <a:gd name="connsiteX26" fmla="*/ 1718212 w 2325894"/>
              <a:gd name="connsiteY26" fmla="*/ 103965 h 2180854"/>
              <a:gd name="connsiteX27" fmla="*/ 2193133 w 2325894"/>
              <a:gd name="connsiteY27" fmla="*/ 493659 h 2180854"/>
              <a:gd name="connsiteX28" fmla="*/ 2325894 w 2325894"/>
              <a:gd name="connsiteY28" fmla="*/ 507083 h 2180854"/>
              <a:gd name="connsiteX29" fmla="*/ 2325894 w 2325894"/>
              <a:gd name="connsiteY29" fmla="*/ 530183 h 2180854"/>
              <a:gd name="connsiteX30" fmla="*/ 2188450 w 2325894"/>
              <a:gd name="connsiteY30" fmla="*/ 516288 h 2180854"/>
              <a:gd name="connsiteX31" fmla="*/ 1696817 w 2325894"/>
              <a:gd name="connsiteY31" fmla="*/ 112939 h 2180854"/>
              <a:gd name="connsiteX32" fmla="*/ 1531553 w 2325894"/>
              <a:gd name="connsiteY32" fmla="*/ 0 h 2180854"/>
              <a:gd name="connsiteX33" fmla="*/ 1554659 w 2325894"/>
              <a:gd name="connsiteY33" fmla="*/ 0 h 2180854"/>
              <a:gd name="connsiteX34" fmla="*/ 1555243 w 2325894"/>
              <a:gd name="connsiteY34" fmla="*/ 5776 h 2180854"/>
              <a:gd name="connsiteX35" fmla="*/ 2245588 w 2325894"/>
              <a:gd name="connsiteY35" fmla="*/ 629962 h 2180854"/>
              <a:gd name="connsiteX36" fmla="*/ 2325894 w 2325894"/>
              <a:gd name="connsiteY36" fmla="*/ 634030 h 2180854"/>
              <a:gd name="connsiteX37" fmla="*/ 2325894 w 2325894"/>
              <a:gd name="connsiteY37" fmla="*/ 657131 h 2180854"/>
              <a:gd name="connsiteX38" fmla="*/ 2243214 w 2325894"/>
              <a:gd name="connsiteY38" fmla="*/ 652943 h 2180854"/>
              <a:gd name="connsiteX39" fmla="*/ 1532607 w 2325894"/>
              <a:gd name="connsiteY39" fmla="*/ 10419 h 2180854"/>
              <a:gd name="connsiteX40" fmla="*/ 1404609 w 2325894"/>
              <a:gd name="connsiteY40" fmla="*/ 0 h 2180854"/>
              <a:gd name="connsiteX41" fmla="*/ 1427709 w 2325894"/>
              <a:gd name="connsiteY41" fmla="*/ 0 h 2180854"/>
              <a:gd name="connsiteX42" fmla="*/ 1430873 w 2325894"/>
              <a:gd name="connsiteY42" fmla="*/ 31287 h 2180854"/>
              <a:gd name="connsiteX43" fmla="*/ 2232606 w 2325894"/>
              <a:gd name="connsiteY43" fmla="*/ 756233 h 2180854"/>
              <a:gd name="connsiteX44" fmla="*/ 2325894 w 2325894"/>
              <a:gd name="connsiteY44" fmla="*/ 760959 h 2180854"/>
              <a:gd name="connsiteX45" fmla="*/ 2325894 w 2325894"/>
              <a:gd name="connsiteY45" fmla="*/ 784060 h 2180854"/>
              <a:gd name="connsiteX46" fmla="*/ 2230270 w 2325894"/>
              <a:gd name="connsiteY46" fmla="*/ 779216 h 2180854"/>
              <a:gd name="connsiteX47" fmla="*/ 1408246 w 2325894"/>
              <a:gd name="connsiteY47" fmla="*/ 35964 h 2180854"/>
              <a:gd name="connsiteX48" fmla="*/ 1274343 w 2325894"/>
              <a:gd name="connsiteY48" fmla="*/ 0 h 2180854"/>
              <a:gd name="connsiteX49" fmla="*/ 1300756 w 2325894"/>
              <a:gd name="connsiteY49" fmla="*/ 0 h 2180854"/>
              <a:gd name="connsiteX50" fmla="*/ 1306507 w 2325894"/>
              <a:gd name="connsiteY50" fmla="*/ 56884 h 2180854"/>
              <a:gd name="connsiteX51" fmla="*/ 2219643 w 2325894"/>
              <a:gd name="connsiteY51" fmla="*/ 882640 h 2180854"/>
              <a:gd name="connsiteX52" fmla="*/ 2325894 w 2325894"/>
              <a:gd name="connsiteY52" fmla="*/ 888022 h 2180854"/>
              <a:gd name="connsiteX53" fmla="*/ 2325894 w 2325894"/>
              <a:gd name="connsiteY53" fmla="*/ 911123 h 2180854"/>
              <a:gd name="connsiteX54" fmla="*/ 2217286 w 2325894"/>
              <a:gd name="connsiteY54" fmla="*/ 905621 h 2180854"/>
              <a:gd name="connsiteX55" fmla="*/ 1283761 w 2325894"/>
              <a:gd name="connsiteY55" fmla="*/ 61528 h 2180854"/>
              <a:gd name="connsiteX56" fmla="*/ 1146071 w 2325894"/>
              <a:gd name="connsiteY56" fmla="*/ 0 h 2180854"/>
              <a:gd name="connsiteX57" fmla="*/ 1169414 w 2325894"/>
              <a:gd name="connsiteY57" fmla="*/ 0 h 2180854"/>
              <a:gd name="connsiteX58" fmla="*/ 1182030 w 2325894"/>
              <a:gd name="connsiteY58" fmla="*/ 82429 h 2180854"/>
              <a:gd name="connsiteX59" fmla="*/ 2206679 w 2325894"/>
              <a:gd name="connsiteY59" fmla="*/ 1008912 h 2180854"/>
              <a:gd name="connsiteX60" fmla="*/ 2325894 w 2325894"/>
              <a:gd name="connsiteY60" fmla="*/ 1014951 h 2180854"/>
              <a:gd name="connsiteX61" fmla="*/ 2325894 w 2325894"/>
              <a:gd name="connsiteY61" fmla="*/ 1038052 h 2180854"/>
              <a:gd name="connsiteX62" fmla="*/ 2204323 w 2325894"/>
              <a:gd name="connsiteY62" fmla="*/ 1031893 h 2180854"/>
              <a:gd name="connsiteX63" fmla="*/ 1159398 w 2325894"/>
              <a:gd name="connsiteY63" fmla="*/ 87072 h 2180854"/>
              <a:gd name="connsiteX64" fmla="*/ 1017789 w 2325894"/>
              <a:gd name="connsiteY64" fmla="*/ 0 h 2180854"/>
              <a:gd name="connsiteX65" fmla="*/ 1041132 w 2325894"/>
              <a:gd name="connsiteY65" fmla="*/ 0 h 2180854"/>
              <a:gd name="connsiteX66" fmla="*/ 1057661 w 2325894"/>
              <a:gd name="connsiteY66" fmla="*/ 107992 h 2180854"/>
              <a:gd name="connsiteX67" fmla="*/ 2193716 w 2325894"/>
              <a:gd name="connsiteY67" fmla="*/ 1135208 h 2180854"/>
              <a:gd name="connsiteX68" fmla="*/ 2325894 w 2325894"/>
              <a:gd name="connsiteY68" fmla="*/ 1141903 h 2180854"/>
              <a:gd name="connsiteX69" fmla="*/ 2325894 w 2325894"/>
              <a:gd name="connsiteY69" fmla="*/ 1165004 h 2180854"/>
              <a:gd name="connsiteX70" fmla="*/ 2191361 w 2325894"/>
              <a:gd name="connsiteY70" fmla="*/ 1158189 h 2180854"/>
              <a:gd name="connsiteX71" fmla="*/ 1035029 w 2325894"/>
              <a:gd name="connsiteY71" fmla="*/ 112636 h 2180854"/>
              <a:gd name="connsiteX72" fmla="*/ 889397 w 2325894"/>
              <a:gd name="connsiteY72" fmla="*/ 0 h 2180854"/>
              <a:gd name="connsiteX73" fmla="*/ 912837 w 2325894"/>
              <a:gd name="connsiteY73" fmla="*/ 0 h 2180854"/>
              <a:gd name="connsiteX74" fmla="*/ 933296 w 2325894"/>
              <a:gd name="connsiteY74" fmla="*/ 133667 h 2180854"/>
              <a:gd name="connsiteX75" fmla="*/ 2180754 w 2325894"/>
              <a:gd name="connsiteY75" fmla="*/ 1261608 h 2180854"/>
              <a:gd name="connsiteX76" fmla="*/ 2325894 w 2325894"/>
              <a:gd name="connsiteY76" fmla="*/ 1268960 h 2180854"/>
              <a:gd name="connsiteX77" fmla="*/ 2325894 w 2325894"/>
              <a:gd name="connsiteY77" fmla="*/ 1292061 h 2180854"/>
              <a:gd name="connsiteX78" fmla="*/ 2178378 w 2325894"/>
              <a:gd name="connsiteY78" fmla="*/ 1284588 h 2180854"/>
              <a:gd name="connsiteX79" fmla="*/ 910550 w 2325894"/>
              <a:gd name="connsiteY79" fmla="*/ 138199 h 2180854"/>
              <a:gd name="connsiteX80" fmla="*/ 761929 w 2325894"/>
              <a:gd name="connsiteY80" fmla="*/ 0 h 2180854"/>
              <a:gd name="connsiteX81" fmla="*/ 785032 w 2325894"/>
              <a:gd name="connsiteY81" fmla="*/ 0 h 2180854"/>
              <a:gd name="connsiteX82" fmla="*/ 785312 w 2325894"/>
              <a:gd name="connsiteY82" fmla="*/ 5523 h 2180854"/>
              <a:gd name="connsiteX83" fmla="*/ 2167790 w 2325894"/>
              <a:gd name="connsiteY83" fmla="*/ 1387884 h 2180854"/>
              <a:gd name="connsiteX84" fmla="*/ 2325894 w 2325894"/>
              <a:gd name="connsiteY84" fmla="*/ 1395894 h 2180854"/>
              <a:gd name="connsiteX85" fmla="*/ 2325894 w 2325894"/>
              <a:gd name="connsiteY85" fmla="*/ 1418995 h 2180854"/>
              <a:gd name="connsiteX86" fmla="*/ 2165434 w 2325894"/>
              <a:gd name="connsiteY86" fmla="*/ 1410866 h 2180854"/>
              <a:gd name="connsiteX87" fmla="*/ 762328 w 2325894"/>
              <a:gd name="connsiteY87" fmla="*/ 7877 h 2180854"/>
              <a:gd name="connsiteX88" fmla="*/ 634980 w 2325894"/>
              <a:gd name="connsiteY88" fmla="*/ 0 h 2180854"/>
              <a:gd name="connsiteX89" fmla="*/ 658083 w 2325894"/>
              <a:gd name="connsiteY89" fmla="*/ 0 h 2180854"/>
              <a:gd name="connsiteX90" fmla="*/ 659019 w 2325894"/>
              <a:gd name="connsiteY90" fmla="*/ 18476 h 2180854"/>
              <a:gd name="connsiteX91" fmla="*/ 2154827 w 2325894"/>
              <a:gd name="connsiteY91" fmla="*/ 1514157 h 2180854"/>
              <a:gd name="connsiteX92" fmla="*/ 2325894 w 2325894"/>
              <a:gd name="connsiteY92" fmla="*/ 1522823 h 2180854"/>
              <a:gd name="connsiteX93" fmla="*/ 2325894 w 2325894"/>
              <a:gd name="connsiteY93" fmla="*/ 1545924 h 2180854"/>
              <a:gd name="connsiteX94" fmla="*/ 2152472 w 2325894"/>
              <a:gd name="connsiteY94" fmla="*/ 1537138 h 2180854"/>
              <a:gd name="connsiteX95" fmla="*/ 636036 w 2325894"/>
              <a:gd name="connsiteY95" fmla="*/ 20831 h 2180854"/>
              <a:gd name="connsiteX96" fmla="*/ 507911 w 2325894"/>
              <a:gd name="connsiteY96" fmla="*/ 0 h 2180854"/>
              <a:gd name="connsiteX97" fmla="*/ 531128 w 2325894"/>
              <a:gd name="connsiteY97" fmla="*/ 0 h 2180854"/>
              <a:gd name="connsiteX98" fmla="*/ 532727 w 2325894"/>
              <a:gd name="connsiteY98" fmla="*/ 31559 h 2180854"/>
              <a:gd name="connsiteX99" fmla="*/ 2141864 w 2325894"/>
              <a:gd name="connsiteY99" fmla="*/ 1640562 h 2180854"/>
              <a:gd name="connsiteX100" fmla="*/ 2325894 w 2325894"/>
              <a:gd name="connsiteY100" fmla="*/ 1649885 h 2180854"/>
              <a:gd name="connsiteX101" fmla="*/ 2325894 w 2325894"/>
              <a:gd name="connsiteY101" fmla="*/ 1672981 h 2180854"/>
              <a:gd name="connsiteX102" fmla="*/ 2139488 w 2325894"/>
              <a:gd name="connsiteY102" fmla="*/ 1663539 h 2180854"/>
              <a:gd name="connsiteX103" fmla="*/ 509624 w 2325894"/>
              <a:gd name="connsiteY103" fmla="*/ 33818 h 2180854"/>
              <a:gd name="connsiteX104" fmla="*/ 380961 w 2325894"/>
              <a:gd name="connsiteY104" fmla="*/ 0 h 2180854"/>
              <a:gd name="connsiteX105" fmla="*/ 404065 w 2325894"/>
              <a:gd name="connsiteY105" fmla="*/ 0 h 2180854"/>
              <a:gd name="connsiteX106" fmla="*/ 406316 w 2325894"/>
              <a:gd name="connsiteY106" fmla="*/ 44437 h 2180854"/>
              <a:gd name="connsiteX107" fmla="*/ 2128900 w 2325894"/>
              <a:gd name="connsiteY107" fmla="*/ 1766854 h 2180854"/>
              <a:gd name="connsiteX108" fmla="*/ 2325894 w 2325894"/>
              <a:gd name="connsiteY108" fmla="*/ 1776833 h 2180854"/>
              <a:gd name="connsiteX109" fmla="*/ 2325894 w 2325894"/>
              <a:gd name="connsiteY109" fmla="*/ 1799934 h 2180854"/>
              <a:gd name="connsiteX110" fmla="*/ 2126525 w 2325894"/>
              <a:gd name="connsiteY110" fmla="*/ 1789835 h 2180854"/>
              <a:gd name="connsiteX111" fmla="*/ 383332 w 2325894"/>
              <a:gd name="connsiteY111" fmla="*/ 46792 h 2180854"/>
              <a:gd name="connsiteX112" fmla="*/ 254013 w 2325894"/>
              <a:gd name="connsiteY112" fmla="*/ 0 h 2180854"/>
              <a:gd name="connsiteX113" fmla="*/ 277116 w 2325894"/>
              <a:gd name="connsiteY113" fmla="*/ 0 h 2180854"/>
              <a:gd name="connsiteX114" fmla="*/ 280023 w 2325894"/>
              <a:gd name="connsiteY114" fmla="*/ 57371 h 2180854"/>
              <a:gd name="connsiteX115" fmla="*/ 2115917 w 2325894"/>
              <a:gd name="connsiteY115" fmla="*/ 1893125 h 2180854"/>
              <a:gd name="connsiteX116" fmla="*/ 2325894 w 2325894"/>
              <a:gd name="connsiteY116" fmla="*/ 1903762 h 2180854"/>
              <a:gd name="connsiteX117" fmla="*/ 2325894 w 2325894"/>
              <a:gd name="connsiteY117" fmla="*/ 1926863 h 2180854"/>
              <a:gd name="connsiteX118" fmla="*/ 2113563 w 2325894"/>
              <a:gd name="connsiteY118" fmla="*/ 1916107 h 2180854"/>
              <a:gd name="connsiteX119" fmla="*/ 257040 w 2325894"/>
              <a:gd name="connsiteY119" fmla="*/ 59745 h 2180854"/>
              <a:gd name="connsiteX120" fmla="*/ 126949 w 2325894"/>
              <a:gd name="connsiteY120" fmla="*/ 0 h 2180854"/>
              <a:gd name="connsiteX121" fmla="*/ 150160 w 2325894"/>
              <a:gd name="connsiteY121" fmla="*/ 0 h 2180854"/>
              <a:gd name="connsiteX122" fmla="*/ 153729 w 2325894"/>
              <a:gd name="connsiteY122" fmla="*/ 70454 h 2180854"/>
              <a:gd name="connsiteX123" fmla="*/ 2102955 w 2325894"/>
              <a:gd name="connsiteY123" fmla="*/ 2019530 h 2180854"/>
              <a:gd name="connsiteX124" fmla="*/ 2325894 w 2325894"/>
              <a:gd name="connsiteY124" fmla="*/ 2030824 h 2180854"/>
              <a:gd name="connsiteX125" fmla="*/ 2325894 w 2325894"/>
              <a:gd name="connsiteY125" fmla="*/ 2053925 h 2180854"/>
              <a:gd name="connsiteX126" fmla="*/ 2100598 w 2325894"/>
              <a:gd name="connsiteY126" fmla="*/ 2042512 h 2180854"/>
              <a:gd name="connsiteX127" fmla="*/ 130633 w 2325894"/>
              <a:gd name="connsiteY127" fmla="*/ 72714 h 2180854"/>
              <a:gd name="connsiteX128" fmla="*/ 0 w 2325894"/>
              <a:gd name="connsiteY128" fmla="*/ 0 h 2180854"/>
              <a:gd name="connsiteX129" fmla="*/ 23103 w 2325894"/>
              <a:gd name="connsiteY129" fmla="*/ 0 h 2180854"/>
              <a:gd name="connsiteX130" fmla="*/ 27324 w 2325894"/>
              <a:gd name="connsiteY130" fmla="*/ 83311 h 2180854"/>
              <a:gd name="connsiteX131" fmla="*/ 2089991 w 2325894"/>
              <a:gd name="connsiteY131" fmla="*/ 2145803 h 2180854"/>
              <a:gd name="connsiteX132" fmla="*/ 2325894 w 2325894"/>
              <a:gd name="connsiteY132" fmla="*/ 2157753 h 2180854"/>
              <a:gd name="connsiteX133" fmla="*/ 2325894 w 2325894"/>
              <a:gd name="connsiteY133" fmla="*/ 2180854 h 2180854"/>
              <a:gd name="connsiteX134" fmla="*/ 2087636 w 2325894"/>
              <a:gd name="connsiteY134" fmla="*/ 2168784 h 2180854"/>
              <a:gd name="connsiteX135" fmla="*/ 4341 w 2325894"/>
              <a:gd name="connsiteY135" fmla="*/ 85667 h 218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325894" h="2180854">
                <a:moveTo>
                  <a:pt x="2066927" y="0"/>
                </a:moveTo>
                <a:lnTo>
                  <a:pt x="2098882" y="0"/>
                </a:lnTo>
                <a:lnTo>
                  <a:pt x="2128893" y="44463"/>
                </a:lnTo>
                <a:cubicBezTo>
                  <a:pt x="2166753" y="82308"/>
                  <a:pt x="2215417" y="109341"/>
                  <a:pt x="2269798" y="120493"/>
                </a:cubicBezTo>
                <a:lnTo>
                  <a:pt x="2325894" y="126162"/>
                </a:lnTo>
                <a:lnTo>
                  <a:pt x="2325894" y="149263"/>
                </a:lnTo>
                <a:lnTo>
                  <a:pt x="2265120" y="143117"/>
                </a:lnTo>
                <a:cubicBezTo>
                  <a:pt x="2186576" y="127002"/>
                  <a:pt x="2119077" y="80290"/>
                  <a:pt x="2075647" y="16048"/>
                </a:cubicBezTo>
                <a:close/>
                <a:moveTo>
                  <a:pt x="1926448" y="0"/>
                </a:moveTo>
                <a:lnTo>
                  <a:pt x="1950522" y="0"/>
                </a:lnTo>
                <a:lnTo>
                  <a:pt x="1952130" y="5167"/>
                </a:lnTo>
                <a:cubicBezTo>
                  <a:pt x="2003529" y="126455"/>
                  <a:pt x="2112323" y="217766"/>
                  <a:pt x="2244242" y="244834"/>
                </a:cubicBezTo>
                <a:lnTo>
                  <a:pt x="2325894" y="253091"/>
                </a:lnTo>
                <a:lnTo>
                  <a:pt x="2325894" y="276192"/>
                </a:lnTo>
                <a:lnTo>
                  <a:pt x="2239598" y="267464"/>
                </a:lnTo>
                <a:cubicBezTo>
                  <a:pt x="2100173" y="238852"/>
                  <a:pt x="1985178" y="142334"/>
                  <a:pt x="1930848" y="14141"/>
                </a:cubicBezTo>
                <a:close/>
                <a:moveTo>
                  <a:pt x="1794114" y="0"/>
                </a:moveTo>
                <a:lnTo>
                  <a:pt x="1818202" y="0"/>
                </a:lnTo>
                <a:lnTo>
                  <a:pt x="1835170" y="54535"/>
                </a:lnTo>
                <a:cubicBezTo>
                  <a:pt x="1902650" y="213778"/>
                  <a:pt x="2045483" y="333656"/>
                  <a:pt x="2218687" y="369191"/>
                </a:cubicBezTo>
                <a:lnTo>
                  <a:pt x="2325894" y="380032"/>
                </a:lnTo>
                <a:lnTo>
                  <a:pt x="2325894" y="403132"/>
                </a:lnTo>
                <a:lnTo>
                  <a:pt x="2214043" y="391825"/>
                </a:lnTo>
                <a:cubicBezTo>
                  <a:pt x="2033333" y="354761"/>
                  <a:pt x="1884299" y="229720"/>
                  <a:pt x="1813889" y="63559"/>
                </a:cubicBezTo>
                <a:close/>
                <a:moveTo>
                  <a:pt x="1661683" y="0"/>
                </a:moveTo>
                <a:lnTo>
                  <a:pt x="1685874" y="0"/>
                </a:lnTo>
                <a:lnTo>
                  <a:pt x="1718212" y="103965"/>
                </a:lnTo>
                <a:cubicBezTo>
                  <a:pt x="1801772" y="301203"/>
                  <a:pt x="1978643" y="449654"/>
                  <a:pt x="2193133" y="493659"/>
                </a:cubicBezTo>
                <a:lnTo>
                  <a:pt x="2325894" y="507083"/>
                </a:lnTo>
                <a:lnTo>
                  <a:pt x="2325894" y="530183"/>
                </a:lnTo>
                <a:lnTo>
                  <a:pt x="2188450" y="516288"/>
                </a:lnTo>
                <a:cubicBezTo>
                  <a:pt x="1966399" y="470740"/>
                  <a:pt x="1783312" y="317082"/>
                  <a:pt x="1696817" y="112939"/>
                </a:cubicBezTo>
                <a:close/>
                <a:moveTo>
                  <a:pt x="1531553" y="0"/>
                </a:moveTo>
                <a:lnTo>
                  <a:pt x="1554659" y="0"/>
                </a:lnTo>
                <a:lnTo>
                  <a:pt x="1555243" y="5776"/>
                </a:lnTo>
                <a:cubicBezTo>
                  <a:pt x="1623483" y="338327"/>
                  <a:pt x="1902268" y="594992"/>
                  <a:pt x="2245588" y="629962"/>
                </a:cubicBezTo>
                <a:lnTo>
                  <a:pt x="2325894" y="634030"/>
                </a:lnTo>
                <a:lnTo>
                  <a:pt x="2325894" y="657131"/>
                </a:lnTo>
                <a:lnTo>
                  <a:pt x="2243214" y="652943"/>
                </a:lnTo>
                <a:cubicBezTo>
                  <a:pt x="1889750" y="616944"/>
                  <a:pt x="1602834" y="352727"/>
                  <a:pt x="1532607" y="10419"/>
                </a:cubicBezTo>
                <a:close/>
                <a:moveTo>
                  <a:pt x="1404609" y="0"/>
                </a:moveTo>
                <a:lnTo>
                  <a:pt x="1427709" y="0"/>
                </a:lnTo>
                <a:lnTo>
                  <a:pt x="1430873" y="31287"/>
                </a:lnTo>
                <a:cubicBezTo>
                  <a:pt x="1510102" y="417452"/>
                  <a:pt x="1833798" y="715609"/>
                  <a:pt x="2232606" y="756233"/>
                </a:cubicBezTo>
                <a:lnTo>
                  <a:pt x="2325894" y="760959"/>
                </a:lnTo>
                <a:lnTo>
                  <a:pt x="2325894" y="784060"/>
                </a:lnTo>
                <a:lnTo>
                  <a:pt x="2230270" y="779216"/>
                </a:lnTo>
                <a:cubicBezTo>
                  <a:pt x="1821463" y="737574"/>
                  <a:pt x="1489501" y="431938"/>
                  <a:pt x="1408246" y="35964"/>
                </a:cubicBezTo>
                <a:close/>
                <a:moveTo>
                  <a:pt x="1274343" y="0"/>
                </a:moveTo>
                <a:lnTo>
                  <a:pt x="1300756" y="0"/>
                </a:lnTo>
                <a:lnTo>
                  <a:pt x="1306507" y="56884"/>
                </a:lnTo>
                <a:cubicBezTo>
                  <a:pt x="1396745" y="496788"/>
                  <a:pt x="1765420" y="836372"/>
                  <a:pt x="2219643" y="882640"/>
                </a:cubicBezTo>
                <a:lnTo>
                  <a:pt x="2325894" y="888022"/>
                </a:lnTo>
                <a:lnTo>
                  <a:pt x="2325894" y="911123"/>
                </a:lnTo>
                <a:lnTo>
                  <a:pt x="2217286" y="905621"/>
                </a:lnTo>
                <a:cubicBezTo>
                  <a:pt x="1752979" y="858324"/>
                  <a:pt x="1376027" y="511189"/>
                  <a:pt x="1283761" y="61528"/>
                </a:cubicBezTo>
                <a:close/>
                <a:moveTo>
                  <a:pt x="1146071" y="0"/>
                </a:moveTo>
                <a:lnTo>
                  <a:pt x="1169414" y="0"/>
                </a:lnTo>
                <a:lnTo>
                  <a:pt x="1182030" y="82429"/>
                </a:lnTo>
                <a:cubicBezTo>
                  <a:pt x="1283296" y="576000"/>
                  <a:pt x="1697029" y="957001"/>
                  <a:pt x="2206679" y="1008912"/>
                </a:cubicBezTo>
                <a:lnTo>
                  <a:pt x="2325894" y="1014951"/>
                </a:lnTo>
                <a:lnTo>
                  <a:pt x="2325894" y="1038052"/>
                </a:lnTo>
                <a:lnTo>
                  <a:pt x="2204323" y="1031893"/>
                </a:lnTo>
                <a:cubicBezTo>
                  <a:pt x="1684600" y="978953"/>
                  <a:pt x="1262670" y="590398"/>
                  <a:pt x="1159398" y="87072"/>
                </a:cubicBezTo>
                <a:close/>
                <a:moveTo>
                  <a:pt x="1017789" y="0"/>
                </a:moveTo>
                <a:lnTo>
                  <a:pt x="1041132" y="0"/>
                </a:lnTo>
                <a:lnTo>
                  <a:pt x="1057661" y="107992"/>
                </a:lnTo>
                <a:cubicBezTo>
                  <a:pt x="1169939" y="655229"/>
                  <a:pt x="1628650" y="1077653"/>
                  <a:pt x="2193716" y="1135208"/>
                </a:cubicBezTo>
                <a:lnTo>
                  <a:pt x="2325894" y="1141903"/>
                </a:lnTo>
                <a:lnTo>
                  <a:pt x="2325894" y="1165004"/>
                </a:lnTo>
                <a:lnTo>
                  <a:pt x="2191361" y="1158189"/>
                </a:lnTo>
                <a:cubicBezTo>
                  <a:pt x="1616222" y="1099606"/>
                  <a:pt x="1149313" y="669630"/>
                  <a:pt x="1035029" y="112636"/>
                </a:cubicBezTo>
                <a:close/>
                <a:moveTo>
                  <a:pt x="889397" y="0"/>
                </a:moveTo>
                <a:lnTo>
                  <a:pt x="912837" y="0"/>
                </a:lnTo>
                <a:lnTo>
                  <a:pt x="933296" y="133667"/>
                </a:lnTo>
                <a:cubicBezTo>
                  <a:pt x="1056582" y="734570"/>
                  <a:pt x="1560272" y="1198411"/>
                  <a:pt x="2180754" y="1261608"/>
                </a:cubicBezTo>
                <a:lnTo>
                  <a:pt x="2325894" y="1268960"/>
                </a:lnTo>
                <a:lnTo>
                  <a:pt x="2325894" y="1292061"/>
                </a:lnTo>
                <a:lnTo>
                  <a:pt x="2178378" y="1284588"/>
                </a:lnTo>
                <a:cubicBezTo>
                  <a:pt x="1547742" y="1220351"/>
                  <a:pt x="1035844" y="748879"/>
                  <a:pt x="910550" y="138199"/>
                </a:cubicBezTo>
                <a:close/>
                <a:moveTo>
                  <a:pt x="761929" y="0"/>
                </a:moveTo>
                <a:lnTo>
                  <a:pt x="785032" y="0"/>
                </a:lnTo>
                <a:lnTo>
                  <a:pt x="785312" y="5523"/>
                </a:lnTo>
                <a:cubicBezTo>
                  <a:pt x="859466" y="733364"/>
                  <a:pt x="1439889" y="1313736"/>
                  <a:pt x="2167790" y="1387884"/>
                </a:cubicBezTo>
                <a:lnTo>
                  <a:pt x="2325894" y="1395894"/>
                </a:lnTo>
                <a:lnTo>
                  <a:pt x="2325894" y="1418995"/>
                </a:lnTo>
                <a:lnTo>
                  <a:pt x="2165434" y="1410866"/>
                </a:lnTo>
                <a:cubicBezTo>
                  <a:pt x="1426685" y="1335609"/>
                  <a:pt x="837591" y="746563"/>
                  <a:pt x="762328" y="7877"/>
                </a:cubicBezTo>
                <a:close/>
                <a:moveTo>
                  <a:pt x="634980" y="0"/>
                </a:moveTo>
                <a:lnTo>
                  <a:pt x="658083" y="0"/>
                </a:lnTo>
                <a:lnTo>
                  <a:pt x="659019" y="18476"/>
                </a:lnTo>
                <a:cubicBezTo>
                  <a:pt x="739252" y="805990"/>
                  <a:pt x="1367247" y="1433931"/>
                  <a:pt x="2154827" y="1514157"/>
                </a:cubicBezTo>
                <a:lnTo>
                  <a:pt x="2325894" y="1522823"/>
                </a:lnTo>
                <a:lnTo>
                  <a:pt x="2325894" y="1545924"/>
                </a:lnTo>
                <a:lnTo>
                  <a:pt x="2152472" y="1537138"/>
                </a:lnTo>
                <a:cubicBezTo>
                  <a:pt x="1354048" y="1455804"/>
                  <a:pt x="717377" y="819188"/>
                  <a:pt x="636036" y="20831"/>
                </a:cubicBezTo>
                <a:close/>
                <a:moveTo>
                  <a:pt x="507911" y="0"/>
                </a:moveTo>
                <a:lnTo>
                  <a:pt x="531128" y="0"/>
                </a:lnTo>
                <a:lnTo>
                  <a:pt x="532727" y="31559"/>
                </a:lnTo>
                <a:cubicBezTo>
                  <a:pt x="619037" y="878744"/>
                  <a:pt x="1294606" y="1554259"/>
                  <a:pt x="2141864" y="1640562"/>
                </a:cubicBezTo>
                <a:lnTo>
                  <a:pt x="2325894" y="1649885"/>
                </a:lnTo>
                <a:lnTo>
                  <a:pt x="2325894" y="1672981"/>
                </a:lnTo>
                <a:lnTo>
                  <a:pt x="2139488" y="1663539"/>
                </a:lnTo>
                <a:cubicBezTo>
                  <a:pt x="1281294" y="1576127"/>
                  <a:pt x="597044" y="891939"/>
                  <a:pt x="509624" y="33818"/>
                </a:cubicBezTo>
                <a:close/>
                <a:moveTo>
                  <a:pt x="380961" y="0"/>
                </a:moveTo>
                <a:lnTo>
                  <a:pt x="404065" y="0"/>
                </a:lnTo>
                <a:lnTo>
                  <a:pt x="406316" y="44437"/>
                </a:lnTo>
                <a:cubicBezTo>
                  <a:pt x="498717" y="951387"/>
                  <a:pt x="1221951" y="1674473"/>
                  <a:pt x="2128900" y="1766854"/>
                </a:cubicBezTo>
                <a:lnTo>
                  <a:pt x="2325894" y="1776833"/>
                </a:lnTo>
                <a:lnTo>
                  <a:pt x="2325894" y="1799934"/>
                </a:lnTo>
                <a:lnTo>
                  <a:pt x="2126525" y="1789835"/>
                </a:lnTo>
                <a:cubicBezTo>
                  <a:pt x="1208653" y="1696346"/>
                  <a:pt x="476829" y="964585"/>
                  <a:pt x="383332" y="46792"/>
                </a:cubicBezTo>
                <a:close/>
                <a:moveTo>
                  <a:pt x="254013" y="0"/>
                </a:moveTo>
                <a:lnTo>
                  <a:pt x="277116" y="0"/>
                </a:lnTo>
                <a:lnTo>
                  <a:pt x="280023" y="57371"/>
                </a:lnTo>
                <a:cubicBezTo>
                  <a:pt x="378489" y="1023914"/>
                  <a:pt x="1149211" y="1794655"/>
                  <a:pt x="2115917" y="1893125"/>
                </a:cubicBezTo>
                <a:lnTo>
                  <a:pt x="2325894" y="1903762"/>
                </a:lnTo>
                <a:lnTo>
                  <a:pt x="2325894" y="1926863"/>
                </a:lnTo>
                <a:lnTo>
                  <a:pt x="2113563" y="1916107"/>
                </a:lnTo>
                <a:cubicBezTo>
                  <a:pt x="1136012" y="1816541"/>
                  <a:pt x="356615" y="1037211"/>
                  <a:pt x="257040" y="59745"/>
                </a:cubicBezTo>
                <a:close/>
                <a:moveTo>
                  <a:pt x="126949" y="0"/>
                </a:moveTo>
                <a:lnTo>
                  <a:pt x="150160" y="0"/>
                </a:lnTo>
                <a:lnTo>
                  <a:pt x="153729" y="70454"/>
                </a:lnTo>
                <a:cubicBezTo>
                  <a:pt x="258274" y="1096671"/>
                  <a:pt x="1076570" y="1914983"/>
                  <a:pt x="2102955" y="2019530"/>
                </a:cubicBezTo>
                <a:lnTo>
                  <a:pt x="2325894" y="2030824"/>
                </a:lnTo>
                <a:lnTo>
                  <a:pt x="2325894" y="2053925"/>
                </a:lnTo>
                <a:lnTo>
                  <a:pt x="2100598" y="2042512"/>
                </a:lnTo>
                <a:cubicBezTo>
                  <a:pt x="1063358" y="1936856"/>
                  <a:pt x="236298" y="1109866"/>
                  <a:pt x="130633" y="72714"/>
                </a:cubicBezTo>
                <a:close/>
                <a:moveTo>
                  <a:pt x="0" y="0"/>
                </a:moveTo>
                <a:lnTo>
                  <a:pt x="23103" y="0"/>
                </a:lnTo>
                <a:lnTo>
                  <a:pt x="27324" y="83311"/>
                </a:lnTo>
                <a:cubicBezTo>
                  <a:pt x="137958" y="1169290"/>
                  <a:pt x="1003916" y="2035178"/>
                  <a:pt x="2089991" y="2145803"/>
                </a:cubicBezTo>
                <a:lnTo>
                  <a:pt x="2325894" y="2157753"/>
                </a:lnTo>
                <a:lnTo>
                  <a:pt x="2325894" y="2180854"/>
                </a:lnTo>
                <a:lnTo>
                  <a:pt x="2087636" y="2168784"/>
                </a:lnTo>
                <a:cubicBezTo>
                  <a:pt x="990717" y="2057051"/>
                  <a:pt x="116084" y="1182492"/>
                  <a:pt x="4341" y="85667"/>
                </a:cubicBezTo>
                <a:close/>
              </a:path>
            </a:pathLst>
          </a:custGeom>
          <a:solidFill>
            <a:srgbClr val="E6F0FE"/>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p>
        </p:txBody>
      </p:sp>
      <p:sp>
        <p:nvSpPr>
          <p:cNvPr id="3" name="Content Placeholder 2"/>
          <p:cNvSpPr>
            <a:spLocks noGrp="1"/>
          </p:cNvSpPr>
          <p:nvPr>
            <p:ph sz="half" idx="1"/>
          </p:nvPr>
        </p:nvSpPr>
        <p:spPr>
          <a:xfrm>
            <a:off x="755904" y="2825496"/>
            <a:ext cx="10680192" cy="2834640"/>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noAutofit/>
          </a:bodyPr>
          <a:lstStyle/>
          <a:p>
            <a:r>
              <a:rPr lang="en-US"/>
              <a:t>Presentation title</a:t>
            </a:r>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a:p>
        </p:txBody>
      </p:sp>
    </p:spTree>
    <p:extLst>
      <p:ext uri="{BB962C8B-B14F-4D97-AF65-F5344CB8AC3E}">
        <p14:creationId xmlns:p14="http://schemas.microsoft.com/office/powerpoint/2010/main" val="74571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4389120" y="2395728"/>
            <a:ext cx="7013448" cy="1627632"/>
          </a:xfrm>
        </p:spPr>
        <p:txBody>
          <a:bodyPr lIns="0" tIns="0" rIns="0" bIns="0">
            <a:noAutofit/>
          </a:bodyPr>
          <a:lstStyle>
            <a:lvl1pPr algn="l">
              <a:lnSpc>
                <a:spcPct val="100000"/>
              </a:lnSpc>
              <a:defRPr sz="3300" b="1">
                <a:latin typeface="Arial" panose="020B0604020202020204" pitchFamily="34" charset="0"/>
                <a:cs typeface="Arial" panose="020B0604020202020204" pitchFamily="34" charset="0"/>
              </a:defRPr>
            </a:lvl1pPr>
          </a:lstStyle>
          <a:p>
            <a:r>
              <a:rPr lang="en-US"/>
              <a:t>Click to edit Master title style</a:t>
            </a:r>
          </a:p>
        </p:txBody>
      </p:sp>
      <p:sp>
        <p:nvSpPr>
          <p:cNvPr id="57" name="Text Placeholder 54">
            <a:extLst>
              <a:ext uri="{FF2B5EF4-FFF2-40B4-BE49-F238E27FC236}">
                <a16:creationId xmlns:a16="http://schemas.microsoft.com/office/drawing/2014/main" id="{A493C80D-2813-9E70-8901-D4B9EA4DD7EA}"/>
              </a:ext>
            </a:extLst>
          </p:cNvPr>
          <p:cNvSpPr>
            <a:spLocks noGrp="1"/>
          </p:cNvSpPr>
          <p:nvPr>
            <p:ph type="body" sz="quarter" idx="15" hasCustomPrompt="1"/>
          </p:nvPr>
        </p:nvSpPr>
        <p:spPr>
          <a:xfrm>
            <a:off x="3611880" y="1984248"/>
            <a:ext cx="768096" cy="1627632"/>
          </a:xfrm>
        </p:spPr>
        <p:txBody>
          <a:bodyPr lIns="91440" tIns="45720" rIns="91440" bIns="54864">
            <a:noAutofit/>
          </a:bodyPr>
          <a:lstStyle>
            <a:lvl1pPr marL="0" indent="0">
              <a:buNone/>
              <a:defRPr sz="10000" b="1"/>
            </a:lvl1pPr>
          </a:lstStyle>
          <a:p>
            <a:pPr lvl="0"/>
            <a:r>
              <a:rPr lang="en-US"/>
              <a:t>“</a:t>
            </a:r>
          </a:p>
        </p:txBody>
      </p:sp>
      <p:sp>
        <p:nvSpPr>
          <p:cNvPr id="55" name="Text Placeholder 54">
            <a:extLst>
              <a:ext uri="{FF2B5EF4-FFF2-40B4-BE49-F238E27FC236}">
                <a16:creationId xmlns:a16="http://schemas.microsoft.com/office/drawing/2014/main" id="{A2733C45-7C53-2BC5-3F62-D069650A79C9}"/>
              </a:ext>
            </a:extLst>
          </p:cNvPr>
          <p:cNvSpPr>
            <a:spLocks noGrp="1"/>
          </p:cNvSpPr>
          <p:nvPr>
            <p:ph type="body" sz="quarter" idx="13"/>
          </p:nvPr>
        </p:nvSpPr>
        <p:spPr>
          <a:xfrm>
            <a:off x="4389120" y="4308475"/>
            <a:ext cx="3932238" cy="588963"/>
          </a:xfrm>
        </p:spPr>
        <p:txBody>
          <a:bodyPr lIns="0" tIns="0" rIns="0" bIns="0">
            <a:noAutofit/>
          </a:bodyPr>
          <a:lstStyle>
            <a:lvl1pPr marL="0" indent="0">
              <a:buNone/>
              <a:defRPr sz="2400"/>
            </a:lvl1pPr>
          </a:lstStyle>
          <a:p>
            <a:pPr lvl="0"/>
            <a:r>
              <a:rPr lang="en-US"/>
              <a:t>Click to edit Master text styles</a:t>
            </a:r>
          </a:p>
        </p:txBody>
      </p:sp>
      <p:sp>
        <p:nvSpPr>
          <p:cNvPr id="56" name="Text Placeholder 54">
            <a:extLst>
              <a:ext uri="{FF2B5EF4-FFF2-40B4-BE49-F238E27FC236}">
                <a16:creationId xmlns:a16="http://schemas.microsoft.com/office/drawing/2014/main" id="{B1D62231-87CB-21EC-CF8C-46276AD1F951}"/>
              </a:ext>
            </a:extLst>
          </p:cNvPr>
          <p:cNvSpPr>
            <a:spLocks noGrp="1"/>
          </p:cNvSpPr>
          <p:nvPr>
            <p:ph type="body" sz="quarter" idx="14" hasCustomPrompt="1"/>
          </p:nvPr>
        </p:nvSpPr>
        <p:spPr>
          <a:xfrm>
            <a:off x="9500616" y="3209544"/>
            <a:ext cx="768096" cy="1627632"/>
          </a:xfrm>
        </p:spPr>
        <p:txBody>
          <a:bodyPr lIns="91440" tIns="45720" rIns="91440" bIns="54864">
            <a:noAutofit/>
          </a:bodyPr>
          <a:lstStyle>
            <a:lvl1pPr marL="0" indent="0">
              <a:buNone/>
              <a:defRPr sz="10000" b="1"/>
            </a:lvl1pPr>
          </a:lstStyle>
          <a:p>
            <a:pPr lvl="0"/>
            <a:r>
              <a:rPr lang="en-US"/>
              <a:t>”</a:t>
            </a:r>
          </a:p>
        </p:txBody>
      </p:sp>
      <p:sp>
        <p:nvSpPr>
          <p:cNvPr id="32" name="Image 1" descr="preencoded.png">
            <a:extLst>
              <a:ext uri="{FF2B5EF4-FFF2-40B4-BE49-F238E27FC236}">
                <a16:creationId xmlns:a16="http://schemas.microsoft.com/office/drawing/2014/main" id="{2A3EC91E-4089-D366-06D3-3E66F93DFAF3}"/>
              </a:ext>
            </a:extLst>
          </p:cNvPr>
          <p:cNvSpPr/>
          <p:nvPr/>
        </p:nvSpPr>
        <p:spPr>
          <a:xfrm>
            <a:off x="-7117" y="0"/>
            <a:ext cx="2550985" cy="6858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endParaRPr lang="en-US"/>
          </a:p>
        </p:txBody>
      </p:sp>
      <p:sp>
        <p:nvSpPr>
          <p:cNvPr id="53" name="Freeform: Shape 52">
            <a:extLst>
              <a:ext uri="{FF2B5EF4-FFF2-40B4-BE49-F238E27FC236}">
                <a16:creationId xmlns:a16="http://schemas.microsoft.com/office/drawing/2014/main" id="{70F595E1-C910-3710-90E9-AF5FFCE05861}"/>
              </a:ext>
            </a:extLst>
          </p:cNvPr>
          <p:cNvSpPr/>
          <p:nvPr userDrawn="1"/>
        </p:nvSpPr>
        <p:spPr>
          <a:xfrm>
            <a:off x="-9415" y="0"/>
            <a:ext cx="2548591" cy="2555628"/>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endParaRPr lang="en-US"/>
          </a:p>
        </p:txBody>
      </p:sp>
      <p:sp>
        <p:nvSpPr>
          <p:cNvPr id="33" name="Image 4" descr="preencoded.png">
            <a:extLst>
              <a:ext uri="{FF2B5EF4-FFF2-40B4-BE49-F238E27FC236}">
                <a16:creationId xmlns:a16="http://schemas.microsoft.com/office/drawing/2014/main" id="{EC46DC71-C12A-96C8-3FE2-AA95AB58B349}"/>
              </a:ext>
            </a:extLst>
          </p:cNvPr>
          <p:cNvSpPr/>
          <p:nvPr/>
        </p:nvSpPr>
        <p:spPr>
          <a:xfrm>
            <a:off x="2543868" y="0"/>
            <a:ext cx="2560340" cy="256034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solidFill>
          <a:ln w="7052" cap="flat">
            <a:noFill/>
            <a:prstDash val="solid"/>
            <a:miter/>
          </a:ln>
        </p:spPr>
        <p:txBody>
          <a:bodyPr rtlCol="0" anchor="ctr">
            <a:noAutofit/>
          </a:bodyPr>
          <a:lstStyle/>
          <a:p>
            <a:endParaRPr lang="en-US"/>
          </a:p>
        </p:txBody>
      </p:sp>
      <p:sp>
        <p:nvSpPr>
          <p:cNvPr id="29" name="Freeform 70">
            <a:extLst>
              <a:ext uri="{FF2B5EF4-FFF2-40B4-BE49-F238E27FC236}">
                <a16:creationId xmlns:a16="http://schemas.microsoft.com/office/drawing/2014/main" id="{AA39EF58-54F1-4AC9-1D83-2E7DEEAAEA6A}"/>
              </a:ext>
            </a:extLst>
          </p:cNvPr>
          <p:cNvSpPr>
            <a:spLocks/>
          </p:cNvSpPr>
          <p:nvPr userDrawn="1"/>
        </p:nvSpPr>
        <p:spPr bwMode="auto">
          <a:xfrm flipH="1">
            <a:off x="2535251"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31" name="Freeform 70">
            <a:extLst>
              <a:ext uri="{FF2B5EF4-FFF2-40B4-BE49-F238E27FC236}">
                <a16:creationId xmlns:a16="http://schemas.microsoft.com/office/drawing/2014/main" id="{0C320934-59CC-4123-C7C1-FEEE89F3045F}"/>
              </a:ext>
            </a:extLst>
          </p:cNvPr>
          <p:cNvSpPr>
            <a:spLocks/>
          </p:cNvSpPr>
          <p:nvPr userDrawn="1"/>
        </p:nvSpPr>
        <p:spPr bwMode="auto">
          <a:xfrm flipH="1">
            <a:off x="-10617"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t>‹#›</a:t>
            </a:fld>
            <a:endParaRPr lang="en-US"/>
          </a:p>
        </p:txBody>
      </p:sp>
    </p:spTree>
    <p:extLst>
      <p:ext uri="{BB962C8B-B14F-4D97-AF65-F5344CB8AC3E}">
        <p14:creationId xmlns:p14="http://schemas.microsoft.com/office/powerpoint/2010/main" val="552850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C43996-DAC9-130F-CB05-4A8A90381D37}"/>
              </a:ext>
            </a:extLst>
          </p:cNvPr>
          <p:cNvSpPr/>
          <p:nvPr userDrawn="1"/>
        </p:nvSpPr>
        <p:spPr>
          <a:xfrm>
            <a:off x="-24064" y="3390900"/>
            <a:ext cx="12216063" cy="34671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a:p>
        </p:txBody>
      </p:sp>
      <p:sp>
        <p:nvSpPr>
          <p:cNvPr id="2" name="Title 1">
            <a:extLst>
              <a:ext uri="{FF2B5EF4-FFF2-40B4-BE49-F238E27FC236}">
                <a16:creationId xmlns:a16="http://schemas.microsoft.com/office/drawing/2014/main" id="{EA04E8AF-9DFE-7077-DB36-941F6490BAD8}"/>
              </a:ext>
            </a:extLst>
          </p:cNvPr>
          <p:cNvSpPr>
            <a:spLocks noGrp="1"/>
          </p:cNvSpPr>
          <p:nvPr>
            <p:ph type="title"/>
          </p:nvPr>
        </p:nvSpPr>
        <p:spPr/>
        <p:txBody>
          <a:bodyPr>
            <a:noAutofit/>
          </a:bodyPr>
          <a:lstStyle>
            <a:lvl1pPr>
              <a:lnSpc>
                <a:spcPct val="100000"/>
              </a:lnSpc>
              <a:defRPr/>
            </a:lvl1pPr>
          </a:lstStyle>
          <a:p>
            <a:r>
              <a:rPr lang="en-US"/>
              <a:t>Click to edit Master title style</a:t>
            </a:r>
          </a:p>
        </p:txBody>
      </p:sp>
      <p:sp>
        <p:nvSpPr>
          <p:cNvPr id="4" name="Footer Placeholder 3">
            <a:extLst>
              <a:ext uri="{FF2B5EF4-FFF2-40B4-BE49-F238E27FC236}">
                <a16:creationId xmlns:a16="http://schemas.microsoft.com/office/drawing/2014/main" id="{43B58B80-D2DB-A0A1-0362-1157E9087574}"/>
              </a:ext>
            </a:extLst>
          </p:cNvPr>
          <p:cNvSpPr>
            <a:spLocks noGrp="1"/>
          </p:cNvSpPr>
          <p:nvPr>
            <p:ph type="ftr" sz="quarter" idx="11"/>
          </p:nvPr>
        </p:nvSpPr>
        <p:spPr/>
        <p:txBody>
          <a:bodyPr>
            <a:noAutofit/>
          </a:bodyPr>
          <a:lstStyle/>
          <a:p>
            <a:r>
              <a:rPr lang="en-US"/>
              <a:t>Presentation title</a:t>
            </a:r>
          </a:p>
        </p:txBody>
      </p:sp>
      <p:sp>
        <p:nvSpPr>
          <p:cNvPr id="5" name="Slide Number Placeholder 4">
            <a:extLst>
              <a:ext uri="{FF2B5EF4-FFF2-40B4-BE49-F238E27FC236}">
                <a16:creationId xmlns:a16="http://schemas.microsoft.com/office/drawing/2014/main" id="{B62C22E6-000A-05BA-5872-EF37F029AB00}"/>
              </a:ext>
            </a:extLst>
          </p:cNvPr>
          <p:cNvSpPr>
            <a:spLocks noGrp="1"/>
          </p:cNvSpPr>
          <p:nvPr>
            <p:ph type="sldNum" sz="quarter" idx="12"/>
          </p:nvPr>
        </p:nvSpPr>
        <p:spPr/>
        <p:txBody>
          <a:bodyPr>
            <a:noAutofit/>
          </a:bodyPr>
          <a:lstStyle/>
          <a:p>
            <a:fld id="{48F63A3B-78C7-47BE-AE5E-E10140E04643}" type="slidenum">
              <a:rPr lang="en-US" smtClean="0"/>
              <a:pPr/>
              <a:t>‹#›</a:t>
            </a:fld>
            <a:endParaRPr lang="en-US"/>
          </a:p>
        </p:txBody>
      </p:sp>
      <p:sp>
        <p:nvSpPr>
          <p:cNvPr id="17" name="Picture Placeholder 16">
            <a:extLst>
              <a:ext uri="{FF2B5EF4-FFF2-40B4-BE49-F238E27FC236}">
                <a16:creationId xmlns:a16="http://schemas.microsoft.com/office/drawing/2014/main" id="{6AAAFB85-16C0-836A-1D0D-E65277CC341D}"/>
              </a:ext>
            </a:extLst>
          </p:cNvPr>
          <p:cNvSpPr>
            <a:spLocks noGrp="1"/>
          </p:cNvSpPr>
          <p:nvPr>
            <p:ph type="pic" sz="quarter" idx="13"/>
          </p:nvPr>
        </p:nvSpPr>
        <p:spPr>
          <a:xfrm>
            <a:off x="758905" y="2392023"/>
            <a:ext cx="2596896" cy="2596896"/>
          </a:xfrm>
          <a:solidFill>
            <a:schemeClr val="accent4">
              <a:lumMod val="60000"/>
              <a:lumOff val="40000"/>
            </a:schemeClr>
          </a:solidFill>
          <a:ln>
            <a:noFill/>
          </a:ln>
        </p:spPr>
        <p:txBody>
          <a:bodyPr anchor="ctr">
            <a:noAutofit/>
          </a:bodyPr>
          <a:lstStyle>
            <a:lvl1pPr marL="0" indent="0" algn="ctr">
              <a:buNone/>
              <a:defRPr sz="1400"/>
            </a:lvl1pPr>
          </a:lstStyle>
          <a:p>
            <a:endParaRPr lang="en-US"/>
          </a:p>
        </p:txBody>
      </p:sp>
      <p:sp>
        <p:nvSpPr>
          <p:cNvPr id="19" name="Text Placeholder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758905" y="4989515"/>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21" name="Text Placeholder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916885" y="5599755"/>
            <a:ext cx="2283472" cy="365125"/>
          </a:xfrm>
        </p:spPr>
        <p:txBody>
          <a:bodyPr anchor="ctr">
            <a:noAutofit/>
          </a:bodyPr>
          <a:lstStyle>
            <a:lvl1pPr marL="0" indent="0" algn="ctr">
              <a:buNone/>
              <a:defRPr sz="1400"/>
            </a:lvl1pPr>
          </a:lstStyle>
          <a:p>
            <a:pPr lvl="0"/>
            <a:r>
              <a:rPr lang="en-US"/>
              <a:t>Title</a:t>
            </a:r>
          </a:p>
        </p:txBody>
      </p:sp>
      <p:sp>
        <p:nvSpPr>
          <p:cNvPr id="23" name="Picture Placeholder 16">
            <a:extLst>
              <a:ext uri="{FF2B5EF4-FFF2-40B4-BE49-F238E27FC236}">
                <a16:creationId xmlns:a16="http://schemas.microsoft.com/office/drawing/2014/main" id="{FBADCD1B-D9E0-EA12-0DD5-22E5C60E5D6B}"/>
              </a:ext>
            </a:extLst>
          </p:cNvPr>
          <p:cNvSpPr>
            <a:spLocks noGrp="1"/>
          </p:cNvSpPr>
          <p:nvPr>
            <p:ph type="pic" sz="quarter" idx="17"/>
          </p:nvPr>
        </p:nvSpPr>
        <p:spPr>
          <a:xfrm>
            <a:off x="3517361" y="2392619"/>
            <a:ext cx="2596896" cy="2596896"/>
          </a:xfrm>
          <a:solidFill>
            <a:schemeClr val="accent4">
              <a:lumMod val="60000"/>
              <a:lumOff val="40000"/>
            </a:schemeClr>
          </a:solidFill>
          <a:ln>
            <a:noFill/>
          </a:ln>
        </p:spPr>
        <p:txBody>
          <a:bodyPr anchor="ctr">
            <a:noAutofit/>
          </a:bodyPr>
          <a:lstStyle>
            <a:lvl1pPr marL="0" indent="0" algn="ctr">
              <a:buNone/>
              <a:defRPr sz="1400"/>
            </a:lvl1pPr>
          </a:lstStyle>
          <a:p>
            <a:endParaRPr lang="en-US"/>
          </a:p>
        </p:txBody>
      </p:sp>
      <p:sp>
        <p:nvSpPr>
          <p:cNvPr id="22" name="Text Placeholder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3516747" y="4990111"/>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24" name="Text Placeholder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3674073" y="5600351"/>
            <a:ext cx="2283472" cy="365125"/>
          </a:xfrm>
        </p:spPr>
        <p:txBody>
          <a:bodyPr anchor="ctr">
            <a:noAutofit/>
          </a:bodyPr>
          <a:lstStyle>
            <a:lvl1pPr marL="0" indent="0" algn="ctr">
              <a:buNone/>
              <a:defRPr sz="1400"/>
            </a:lvl1pPr>
          </a:lstStyle>
          <a:p>
            <a:pPr lvl="0"/>
            <a:r>
              <a:rPr lang="en-US"/>
              <a:t>Title</a:t>
            </a:r>
          </a:p>
        </p:txBody>
      </p:sp>
      <p:sp>
        <p:nvSpPr>
          <p:cNvPr id="26" name="Picture Placeholder 16">
            <a:extLst>
              <a:ext uri="{FF2B5EF4-FFF2-40B4-BE49-F238E27FC236}">
                <a16:creationId xmlns:a16="http://schemas.microsoft.com/office/drawing/2014/main" id="{FCEED0A5-9A71-D54A-91FC-264BD71DDED3}"/>
              </a:ext>
            </a:extLst>
          </p:cNvPr>
          <p:cNvSpPr>
            <a:spLocks noGrp="1"/>
          </p:cNvSpPr>
          <p:nvPr>
            <p:ph type="pic" sz="quarter" idx="20"/>
          </p:nvPr>
        </p:nvSpPr>
        <p:spPr>
          <a:xfrm>
            <a:off x="6275817" y="2393215"/>
            <a:ext cx="2596896" cy="2596896"/>
          </a:xfrm>
          <a:solidFill>
            <a:schemeClr val="accent4">
              <a:lumMod val="60000"/>
              <a:lumOff val="40000"/>
            </a:schemeClr>
          </a:solidFill>
          <a:ln>
            <a:noFill/>
          </a:ln>
        </p:spPr>
        <p:txBody>
          <a:bodyPr anchor="ctr">
            <a:noAutofit/>
          </a:bodyPr>
          <a:lstStyle>
            <a:lvl1pPr marL="0" indent="0" algn="ctr">
              <a:buNone/>
              <a:defRPr sz="1400"/>
            </a:lvl1pPr>
          </a:lstStyle>
          <a:p>
            <a:endParaRPr lang="en-US"/>
          </a:p>
        </p:txBody>
      </p:sp>
      <p:sp>
        <p:nvSpPr>
          <p:cNvPr id="25" name="Text Placeholder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6274589" y="4990707"/>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27" name="Text Placeholder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6432529" y="5600947"/>
            <a:ext cx="2283472" cy="365125"/>
          </a:xfrm>
        </p:spPr>
        <p:txBody>
          <a:bodyPr anchor="ctr">
            <a:noAutofit/>
          </a:bodyPr>
          <a:lstStyle>
            <a:lvl1pPr marL="0" indent="0" algn="ctr">
              <a:buNone/>
              <a:defRPr sz="1400"/>
            </a:lvl1pPr>
          </a:lstStyle>
          <a:p>
            <a:pPr lvl="0"/>
            <a:r>
              <a:rPr lang="en-US"/>
              <a:t>Title</a:t>
            </a:r>
          </a:p>
        </p:txBody>
      </p:sp>
      <p:sp>
        <p:nvSpPr>
          <p:cNvPr id="29" name="Picture Placeholder 16">
            <a:extLst>
              <a:ext uri="{FF2B5EF4-FFF2-40B4-BE49-F238E27FC236}">
                <a16:creationId xmlns:a16="http://schemas.microsoft.com/office/drawing/2014/main" id="{4F0F5D16-7316-B120-F378-E3D492FEEB9C}"/>
              </a:ext>
            </a:extLst>
          </p:cNvPr>
          <p:cNvSpPr>
            <a:spLocks noGrp="1"/>
          </p:cNvSpPr>
          <p:nvPr>
            <p:ph type="pic" sz="quarter" idx="23"/>
          </p:nvPr>
        </p:nvSpPr>
        <p:spPr>
          <a:xfrm>
            <a:off x="9034272" y="2393215"/>
            <a:ext cx="2596896" cy="2596896"/>
          </a:xfrm>
          <a:solidFill>
            <a:schemeClr val="accent4">
              <a:lumMod val="60000"/>
              <a:lumOff val="40000"/>
            </a:schemeClr>
          </a:solidFill>
          <a:ln>
            <a:noFill/>
          </a:ln>
        </p:spPr>
        <p:txBody>
          <a:bodyPr anchor="ctr">
            <a:noAutofit/>
          </a:bodyPr>
          <a:lstStyle>
            <a:lvl1pPr marL="0" indent="0" algn="ctr">
              <a:buNone/>
              <a:defRPr sz="1400"/>
            </a:lvl1pPr>
          </a:lstStyle>
          <a:p>
            <a:endParaRPr lang="en-US"/>
          </a:p>
        </p:txBody>
      </p:sp>
      <p:sp>
        <p:nvSpPr>
          <p:cNvPr id="28" name="Text Placeholder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9032431" y="4990707"/>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30" name="Text Placeholder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9190984" y="5600947"/>
            <a:ext cx="2283472" cy="365125"/>
          </a:xfrm>
        </p:spPr>
        <p:txBody>
          <a:bodyPr anchor="ctr">
            <a:noAutofit/>
          </a:bodyPr>
          <a:lstStyle>
            <a:lvl1pPr marL="0" indent="0" algn="ctr">
              <a:buNone/>
              <a:defRPr sz="1400"/>
            </a:lvl1pPr>
          </a:lstStyle>
          <a:p>
            <a:pPr lvl="0"/>
            <a:r>
              <a:rPr lang="en-US"/>
              <a:t>Title</a:t>
            </a:r>
          </a:p>
        </p:txBody>
      </p:sp>
    </p:spTree>
    <p:extLst>
      <p:ext uri="{BB962C8B-B14F-4D97-AF65-F5344CB8AC3E}">
        <p14:creationId xmlns:p14="http://schemas.microsoft.com/office/powerpoint/2010/main" val="2586653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4E8AF-9DFE-7077-DB36-941F6490BAD8}"/>
              </a:ext>
            </a:extLst>
          </p:cNvPr>
          <p:cNvSpPr>
            <a:spLocks noGrp="1"/>
          </p:cNvSpPr>
          <p:nvPr>
            <p:ph type="title"/>
          </p:nvPr>
        </p:nvSpPr>
        <p:spPr>
          <a:xfrm>
            <a:off x="758952" y="539496"/>
            <a:ext cx="10671048" cy="768096"/>
          </a:xfrm>
        </p:spPr>
        <p:txBody>
          <a:bodyPr>
            <a:noAutofit/>
          </a:bodyPr>
          <a:lstStyle>
            <a:lvl1pPr>
              <a:lnSpc>
                <a:spcPct val="100000"/>
              </a:lnSpc>
              <a:defRPr/>
            </a:lvl1pPr>
          </a:lstStyle>
          <a:p>
            <a:r>
              <a:rPr lang="en-US"/>
              <a:t>Click to edit Master title style</a:t>
            </a:r>
          </a:p>
        </p:txBody>
      </p:sp>
      <p:sp>
        <p:nvSpPr>
          <p:cNvPr id="4" name="Footer Placeholder 3">
            <a:extLst>
              <a:ext uri="{FF2B5EF4-FFF2-40B4-BE49-F238E27FC236}">
                <a16:creationId xmlns:a16="http://schemas.microsoft.com/office/drawing/2014/main" id="{43B58B80-D2DB-A0A1-0362-1157E9087574}"/>
              </a:ext>
            </a:extLst>
          </p:cNvPr>
          <p:cNvSpPr>
            <a:spLocks noGrp="1"/>
          </p:cNvSpPr>
          <p:nvPr>
            <p:ph type="ftr" sz="quarter" idx="11"/>
          </p:nvPr>
        </p:nvSpPr>
        <p:spPr/>
        <p:txBody>
          <a:bodyPr>
            <a:noAutofit/>
          </a:bodyPr>
          <a:lstStyle/>
          <a:p>
            <a:r>
              <a:rPr lang="en-US"/>
              <a:t>Presentation title</a:t>
            </a:r>
          </a:p>
        </p:txBody>
      </p:sp>
      <p:sp>
        <p:nvSpPr>
          <p:cNvPr id="5" name="Slide Number Placeholder 4">
            <a:extLst>
              <a:ext uri="{FF2B5EF4-FFF2-40B4-BE49-F238E27FC236}">
                <a16:creationId xmlns:a16="http://schemas.microsoft.com/office/drawing/2014/main" id="{B62C22E6-000A-05BA-5872-EF37F029AB00}"/>
              </a:ext>
            </a:extLst>
          </p:cNvPr>
          <p:cNvSpPr>
            <a:spLocks noGrp="1"/>
          </p:cNvSpPr>
          <p:nvPr>
            <p:ph type="sldNum" sz="quarter" idx="12"/>
          </p:nvPr>
        </p:nvSpPr>
        <p:spPr/>
        <p:txBody>
          <a:bodyPr>
            <a:noAutofit/>
          </a:bodyPr>
          <a:lstStyle/>
          <a:p>
            <a:fld id="{48F63A3B-78C7-47BE-AE5E-E10140E04643}" type="slidenum">
              <a:rPr lang="en-US" smtClean="0"/>
              <a:pPr/>
              <a:t>‹#›</a:t>
            </a:fld>
            <a:endParaRPr lang="en-US"/>
          </a:p>
        </p:txBody>
      </p:sp>
      <p:sp>
        <p:nvSpPr>
          <p:cNvPr id="17" name="Picture Placeholder 16">
            <a:extLst>
              <a:ext uri="{FF2B5EF4-FFF2-40B4-BE49-F238E27FC236}">
                <a16:creationId xmlns:a16="http://schemas.microsoft.com/office/drawing/2014/main" id="{6AAAFB85-16C0-836A-1D0D-E65277CC341D}"/>
              </a:ext>
            </a:extLst>
          </p:cNvPr>
          <p:cNvSpPr>
            <a:spLocks noGrp="1"/>
          </p:cNvSpPr>
          <p:nvPr>
            <p:ph type="pic" sz="quarter" idx="13"/>
          </p:nvPr>
        </p:nvSpPr>
        <p:spPr>
          <a:xfrm>
            <a:off x="1271016"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endParaRPr lang="en-US"/>
          </a:p>
        </p:txBody>
      </p:sp>
      <p:sp>
        <p:nvSpPr>
          <p:cNvPr id="19" name="Text Placeholder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1271016" y="3191256"/>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21" name="Text Placeholder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1271016" y="3616960"/>
            <a:ext cx="2029968" cy="182880"/>
          </a:xfrm>
        </p:spPr>
        <p:txBody>
          <a:bodyPr anchor="ctr">
            <a:noAutofit/>
          </a:bodyPr>
          <a:lstStyle>
            <a:lvl1pPr marL="0" indent="0" algn="ctr">
              <a:buNone/>
              <a:defRPr sz="1200" spc="20" baseline="0"/>
            </a:lvl1pPr>
          </a:lstStyle>
          <a:p>
            <a:pPr lvl="0"/>
            <a:r>
              <a:rPr lang="en-US"/>
              <a:t>Title</a:t>
            </a:r>
          </a:p>
        </p:txBody>
      </p:sp>
      <p:sp>
        <p:nvSpPr>
          <p:cNvPr id="10" name="Picture Placeholder 16">
            <a:extLst>
              <a:ext uri="{FF2B5EF4-FFF2-40B4-BE49-F238E27FC236}">
                <a16:creationId xmlns:a16="http://schemas.microsoft.com/office/drawing/2014/main" id="{BB749B9A-080F-37C0-08E6-909A5DA554D4}"/>
              </a:ext>
            </a:extLst>
          </p:cNvPr>
          <p:cNvSpPr>
            <a:spLocks noGrp="1"/>
          </p:cNvSpPr>
          <p:nvPr>
            <p:ph type="pic" sz="quarter" idx="25"/>
          </p:nvPr>
        </p:nvSpPr>
        <p:spPr>
          <a:xfrm>
            <a:off x="1271016"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endParaRPr lang="en-US"/>
          </a:p>
        </p:txBody>
      </p:sp>
      <p:sp>
        <p:nvSpPr>
          <p:cNvPr id="14" name="Text Placeholder 18">
            <a:extLst>
              <a:ext uri="{FF2B5EF4-FFF2-40B4-BE49-F238E27FC236}">
                <a16:creationId xmlns:a16="http://schemas.microsoft.com/office/drawing/2014/main" id="{C4C7516E-0853-87BE-108B-697DD8E0DA75}"/>
              </a:ext>
            </a:extLst>
          </p:cNvPr>
          <p:cNvSpPr>
            <a:spLocks noGrp="1"/>
          </p:cNvSpPr>
          <p:nvPr>
            <p:ph type="body" sz="quarter" idx="29" hasCustomPrompt="1"/>
          </p:nvPr>
        </p:nvSpPr>
        <p:spPr>
          <a:xfrm>
            <a:off x="1271016" y="5790184"/>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15" name="Text Placeholder 20">
            <a:extLst>
              <a:ext uri="{FF2B5EF4-FFF2-40B4-BE49-F238E27FC236}">
                <a16:creationId xmlns:a16="http://schemas.microsoft.com/office/drawing/2014/main" id="{FB1A74E1-7CEB-F501-F998-7361A20F7349}"/>
              </a:ext>
            </a:extLst>
          </p:cNvPr>
          <p:cNvSpPr>
            <a:spLocks noGrp="1"/>
          </p:cNvSpPr>
          <p:nvPr>
            <p:ph type="body" sz="quarter" idx="30" hasCustomPrompt="1"/>
          </p:nvPr>
        </p:nvSpPr>
        <p:spPr>
          <a:xfrm>
            <a:off x="1271016" y="6215888"/>
            <a:ext cx="2029968" cy="182880"/>
          </a:xfrm>
        </p:spPr>
        <p:txBody>
          <a:bodyPr anchor="ctr">
            <a:noAutofit/>
          </a:bodyPr>
          <a:lstStyle>
            <a:lvl1pPr marL="0" indent="0" algn="ctr">
              <a:buNone/>
              <a:defRPr sz="1200" spc="20" baseline="0"/>
            </a:lvl1pPr>
          </a:lstStyle>
          <a:p>
            <a:pPr lvl="0"/>
            <a:r>
              <a:rPr lang="en-US"/>
              <a:t>Title</a:t>
            </a:r>
          </a:p>
        </p:txBody>
      </p:sp>
      <p:sp>
        <p:nvSpPr>
          <p:cNvPr id="23" name="Picture Placeholder 16">
            <a:extLst>
              <a:ext uri="{FF2B5EF4-FFF2-40B4-BE49-F238E27FC236}">
                <a16:creationId xmlns:a16="http://schemas.microsoft.com/office/drawing/2014/main" id="{FBADCD1B-D9E0-EA12-0DD5-22E5C60E5D6B}"/>
              </a:ext>
            </a:extLst>
          </p:cNvPr>
          <p:cNvSpPr>
            <a:spLocks noGrp="1"/>
          </p:cNvSpPr>
          <p:nvPr>
            <p:ph type="pic" sz="quarter" idx="17"/>
          </p:nvPr>
        </p:nvSpPr>
        <p:spPr>
          <a:xfrm>
            <a:off x="3828288"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endParaRPr lang="en-US"/>
          </a:p>
        </p:txBody>
      </p:sp>
      <p:sp>
        <p:nvSpPr>
          <p:cNvPr id="22" name="Text Placeholder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3828288" y="3191256"/>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24" name="Text Placeholder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3828288" y="3616960"/>
            <a:ext cx="2029968" cy="182880"/>
          </a:xfrm>
        </p:spPr>
        <p:txBody>
          <a:bodyPr anchor="ctr">
            <a:noAutofit/>
          </a:bodyPr>
          <a:lstStyle>
            <a:lvl1pPr marL="0" indent="0" algn="ctr">
              <a:buNone/>
              <a:defRPr sz="1200" spc="20" baseline="0"/>
            </a:lvl1pPr>
          </a:lstStyle>
          <a:p>
            <a:pPr lvl="0"/>
            <a:r>
              <a:rPr lang="en-US"/>
              <a:t>Title</a:t>
            </a:r>
          </a:p>
        </p:txBody>
      </p:sp>
      <p:sp>
        <p:nvSpPr>
          <p:cNvPr id="11" name="Picture Placeholder 16">
            <a:extLst>
              <a:ext uri="{FF2B5EF4-FFF2-40B4-BE49-F238E27FC236}">
                <a16:creationId xmlns:a16="http://schemas.microsoft.com/office/drawing/2014/main" id="{B5D5100A-3D51-45DB-3A84-9E7FB85261E3}"/>
              </a:ext>
            </a:extLst>
          </p:cNvPr>
          <p:cNvSpPr>
            <a:spLocks noGrp="1"/>
          </p:cNvSpPr>
          <p:nvPr>
            <p:ph type="pic" sz="quarter" idx="26"/>
          </p:nvPr>
        </p:nvSpPr>
        <p:spPr>
          <a:xfrm>
            <a:off x="3828288"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endParaRPr lang="en-US"/>
          </a:p>
        </p:txBody>
      </p:sp>
      <p:sp>
        <p:nvSpPr>
          <p:cNvPr id="16" name="Text Placeholder 18">
            <a:extLst>
              <a:ext uri="{FF2B5EF4-FFF2-40B4-BE49-F238E27FC236}">
                <a16:creationId xmlns:a16="http://schemas.microsoft.com/office/drawing/2014/main" id="{B775B771-678A-D917-7FE0-5DA7A23CCE25}"/>
              </a:ext>
            </a:extLst>
          </p:cNvPr>
          <p:cNvSpPr>
            <a:spLocks noGrp="1"/>
          </p:cNvSpPr>
          <p:nvPr>
            <p:ph type="body" sz="quarter" idx="31" hasCustomPrompt="1"/>
          </p:nvPr>
        </p:nvSpPr>
        <p:spPr>
          <a:xfrm>
            <a:off x="3828288" y="5790184"/>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18" name="Text Placeholder 20">
            <a:extLst>
              <a:ext uri="{FF2B5EF4-FFF2-40B4-BE49-F238E27FC236}">
                <a16:creationId xmlns:a16="http://schemas.microsoft.com/office/drawing/2014/main" id="{AA2B9540-B92A-AD9C-C01A-B08A98BF8455}"/>
              </a:ext>
            </a:extLst>
          </p:cNvPr>
          <p:cNvSpPr>
            <a:spLocks noGrp="1"/>
          </p:cNvSpPr>
          <p:nvPr>
            <p:ph type="body" sz="quarter" idx="32" hasCustomPrompt="1"/>
          </p:nvPr>
        </p:nvSpPr>
        <p:spPr>
          <a:xfrm>
            <a:off x="3828288" y="6215888"/>
            <a:ext cx="2029968" cy="182880"/>
          </a:xfrm>
        </p:spPr>
        <p:txBody>
          <a:bodyPr anchor="ctr">
            <a:noAutofit/>
          </a:bodyPr>
          <a:lstStyle>
            <a:lvl1pPr marL="0" indent="0" algn="ctr">
              <a:buNone/>
              <a:defRPr sz="1200" spc="20" baseline="0"/>
            </a:lvl1pPr>
          </a:lstStyle>
          <a:p>
            <a:pPr lvl="0"/>
            <a:r>
              <a:rPr lang="en-US"/>
              <a:t>Title</a:t>
            </a:r>
          </a:p>
        </p:txBody>
      </p:sp>
      <p:sp>
        <p:nvSpPr>
          <p:cNvPr id="26" name="Picture Placeholder 16">
            <a:extLst>
              <a:ext uri="{FF2B5EF4-FFF2-40B4-BE49-F238E27FC236}">
                <a16:creationId xmlns:a16="http://schemas.microsoft.com/office/drawing/2014/main" id="{FCEED0A5-9A71-D54A-91FC-264BD71DDED3}"/>
              </a:ext>
            </a:extLst>
          </p:cNvPr>
          <p:cNvSpPr>
            <a:spLocks noGrp="1"/>
          </p:cNvSpPr>
          <p:nvPr>
            <p:ph type="pic" sz="quarter" idx="20"/>
          </p:nvPr>
        </p:nvSpPr>
        <p:spPr>
          <a:xfrm>
            <a:off x="6385560"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endParaRPr lang="en-US"/>
          </a:p>
        </p:txBody>
      </p:sp>
      <p:sp>
        <p:nvSpPr>
          <p:cNvPr id="25" name="Text Placeholder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6385560" y="3191256"/>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27" name="Text Placeholder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6385560" y="3616960"/>
            <a:ext cx="2029968" cy="182880"/>
          </a:xfrm>
        </p:spPr>
        <p:txBody>
          <a:bodyPr anchor="ctr">
            <a:noAutofit/>
          </a:bodyPr>
          <a:lstStyle>
            <a:lvl1pPr marL="0" indent="0" algn="ctr">
              <a:buNone/>
              <a:defRPr sz="1200" spc="20" baseline="0"/>
            </a:lvl1pPr>
          </a:lstStyle>
          <a:p>
            <a:pPr lvl="0"/>
            <a:r>
              <a:rPr lang="en-US"/>
              <a:t>Title</a:t>
            </a:r>
          </a:p>
        </p:txBody>
      </p:sp>
      <p:sp>
        <p:nvSpPr>
          <p:cNvPr id="12" name="Picture Placeholder 16">
            <a:extLst>
              <a:ext uri="{FF2B5EF4-FFF2-40B4-BE49-F238E27FC236}">
                <a16:creationId xmlns:a16="http://schemas.microsoft.com/office/drawing/2014/main" id="{3D2AAC25-9404-1F6F-200C-5660F4995858}"/>
              </a:ext>
            </a:extLst>
          </p:cNvPr>
          <p:cNvSpPr>
            <a:spLocks noGrp="1"/>
          </p:cNvSpPr>
          <p:nvPr>
            <p:ph type="pic" sz="quarter" idx="27"/>
          </p:nvPr>
        </p:nvSpPr>
        <p:spPr>
          <a:xfrm>
            <a:off x="6385560"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endParaRPr lang="en-US"/>
          </a:p>
        </p:txBody>
      </p:sp>
      <p:sp>
        <p:nvSpPr>
          <p:cNvPr id="20" name="Text Placeholder 18">
            <a:extLst>
              <a:ext uri="{FF2B5EF4-FFF2-40B4-BE49-F238E27FC236}">
                <a16:creationId xmlns:a16="http://schemas.microsoft.com/office/drawing/2014/main" id="{AE4677E1-AC1B-AB9C-5E0C-794903DD1CEB}"/>
              </a:ext>
            </a:extLst>
          </p:cNvPr>
          <p:cNvSpPr>
            <a:spLocks noGrp="1"/>
          </p:cNvSpPr>
          <p:nvPr>
            <p:ph type="body" sz="quarter" idx="33" hasCustomPrompt="1"/>
          </p:nvPr>
        </p:nvSpPr>
        <p:spPr>
          <a:xfrm>
            <a:off x="6385560" y="5790184"/>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31" name="Text Placeholder 20">
            <a:extLst>
              <a:ext uri="{FF2B5EF4-FFF2-40B4-BE49-F238E27FC236}">
                <a16:creationId xmlns:a16="http://schemas.microsoft.com/office/drawing/2014/main" id="{826BBF6C-7198-3C15-CDCB-E72B08709C1F}"/>
              </a:ext>
            </a:extLst>
          </p:cNvPr>
          <p:cNvSpPr>
            <a:spLocks noGrp="1"/>
          </p:cNvSpPr>
          <p:nvPr>
            <p:ph type="body" sz="quarter" idx="34" hasCustomPrompt="1"/>
          </p:nvPr>
        </p:nvSpPr>
        <p:spPr>
          <a:xfrm>
            <a:off x="6385560" y="6215888"/>
            <a:ext cx="2029968" cy="182880"/>
          </a:xfrm>
        </p:spPr>
        <p:txBody>
          <a:bodyPr anchor="ctr">
            <a:noAutofit/>
          </a:bodyPr>
          <a:lstStyle>
            <a:lvl1pPr marL="0" indent="0" algn="ctr">
              <a:buNone/>
              <a:defRPr sz="1200" spc="20" baseline="0"/>
            </a:lvl1pPr>
          </a:lstStyle>
          <a:p>
            <a:pPr lvl="0"/>
            <a:r>
              <a:rPr lang="en-US"/>
              <a:t>Title</a:t>
            </a:r>
          </a:p>
        </p:txBody>
      </p:sp>
      <p:sp>
        <p:nvSpPr>
          <p:cNvPr id="29" name="Picture Placeholder 16">
            <a:extLst>
              <a:ext uri="{FF2B5EF4-FFF2-40B4-BE49-F238E27FC236}">
                <a16:creationId xmlns:a16="http://schemas.microsoft.com/office/drawing/2014/main" id="{4F0F5D16-7316-B120-F378-E3D492FEEB9C}"/>
              </a:ext>
            </a:extLst>
          </p:cNvPr>
          <p:cNvSpPr>
            <a:spLocks noGrp="1"/>
          </p:cNvSpPr>
          <p:nvPr>
            <p:ph type="pic" sz="quarter" idx="23"/>
          </p:nvPr>
        </p:nvSpPr>
        <p:spPr>
          <a:xfrm>
            <a:off x="8942832"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endParaRPr lang="en-US"/>
          </a:p>
        </p:txBody>
      </p:sp>
      <p:sp>
        <p:nvSpPr>
          <p:cNvPr id="28" name="Text Placeholder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8942832" y="3191256"/>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30" name="Text Placeholder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8942832" y="3616960"/>
            <a:ext cx="2029968" cy="182880"/>
          </a:xfrm>
        </p:spPr>
        <p:txBody>
          <a:bodyPr anchor="ctr">
            <a:noAutofit/>
          </a:bodyPr>
          <a:lstStyle>
            <a:lvl1pPr marL="0" indent="0" algn="ctr">
              <a:buNone/>
              <a:defRPr sz="1200" spc="20" baseline="0"/>
            </a:lvl1pPr>
          </a:lstStyle>
          <a:p>
            <a:pPr lvl="0"/>
            <a:r>
              <a:rPr lang="en-US"/>
              <a:t>Title</a:t>
            </a:r>
          </a:p>
        </p:txBody>
      </p:sp>
      <p:sp>
        <p:nvSpPr>
          <p:cNvPr id="13" name="Picture Placeholder 16">
            <a:extLst>
              <a:ext uri="{FF2B5EF4-FFF2-40B4-BE49-F238E27FC236}">
                <a16:creationId xmlns:a16="http://schemas.microsoft.com/office/drawing/2014/main" id="{90CBAA5D-3D9B-0CB5-E527-996433638BE3}"/>
              </a:ext>
            </a:extLst>
          </p:cNvPr>
          <p:cNvSpPr>
            <a:spLocks noGrp="1"/>
          </p:cNvSpPr>
          <p:nvPr>
            <p:ph type="pic" sz="quarter" idx="28"/>
          </p:nvPr>
        </p:nvSpPr>
        <p:spPr>
          <a:xfrm>
            <a:off x="8942832"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endParaRPr lang="en-US"/>
          </a:p>
        </p:txBody>
      </p:sp>
      <p:sp>
        <p:nvSpPr>
          <p:cNvPr id="32" name="Text Placeholder 18">
            <a:extLst>
              <a:ext uri="{FF2B5EF4-FFF2-40B4-BE49-F238E27FC236}">
                <a16:creationId xmlns:a16="http://schemas.microsoft.com/office/drawing/2014/main" id="{5B47333C-2F5E-FA7D-5DD1-191E0F421B61}"/>
              </a:ext>
            </a:extLst>
          </p:cNvPr>
          <p:cNvSpPr>
            <a:spLocks noGrp="1"/>
          </p:cNvSpPr>
          <p:nvPr>
            <p:ph type="body" sz="quarter" idx="35" hasCustomPrompt="1"/>
          </p:nvPr>
        </p:nvSpPr>
        <p:spPr>
          <a:xfrm>
            <a:off x="8942832" y="5790184"/>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33" name="Text Placeholder 20">
            <a:extLst>
              <a:ext uri="{FF2B5EF4-FFF2-40B4-BE49-F238E27FC236}">
                <a16:creationId xmlns:a16="http://schemas.microsoft.com/office/drawing/2014/main" id="{D0AA2AE2-5A11-76D4-4D9C-B6B24D1419D0}"/>
              </a:ext>
            </a:extLst>
          </p:cNvPr>
          <p:cNvSpPr>
            <a:spLocks noGrp="1"/>
          </p:cNvSpPr>
          <p:nvPr>
            <p:ph type="body" sz="quarter" idx="36" hasCustomPrompt="1"/>
          </p:nvPr>
        </p:nvSpPr>
        <p:spPr>
          <a:xfrm>
            <a:off x="8942832" y="6215888"/>
            <a:ext cx="2029968" cy="182880"/>
          </a:xfrm>
        </p:spPr>
        <p:txBody>
          <a:bodyPr anchor="ctr">
            <a:noAutofit/>
          </a:bodyPr>
          <a:lstStyle>
            <a:lvl1pPr marL="0" indent="0" algn="ctr">
              <a:buNone/>
              <a:defRPr sz="1200" spc="20" baseline="0"/>
            </a:lvl1pPr>
          </a:lstStyle>
          <a:p>
            <a:pPr lvl="0"/>
            <a:r>
              <a:rPr lang="en-US"/>
              <a:t>Title</a:t>
            </a:r>
          </a:p>
        </p:txBody>
      </p:sp>
    </p:spTree>
    <p:extLst>
      <p:ext uri="{BB962C8B-B14F-4D97-AF65-F5344CB8AC3E}">
        <p14:creationId xmlns:p14="http://schemas.microsoft.com/office/powerpoint/2010/main" val="1900709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8952" y="1216152"/>
            <a:ext cx="10671048" cy="768096"/>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758952" y="2103120"/>
            <a:ext cx="1067104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621792" y="457200"/>
            <a:ext cx="3200400" cy="274320"/>
          </a:xfrm>
          <a:prstGeom prst="rect">
            <a:avLst/>
          </a:prstGeom>
        </p:spPr>
        <p:txBody>
          <a:bodyPr vert="horz" lIns="91440" tIns="45720" rIns="91440" bIns="45720" rtlCol="0" anchor="ctr"/>
          <a:lstStyle>
            <a:lvl1pPr algn="l">
              <a:defRPr sz="1200">
                <a:solidFill>
                  <a:schemeClr val="accent6"/>
                </a:solidFill>
                <a:latin typeface="Arial" panose="020B0604020202020204" pitchFamily="34" charset="0"/>
                <a:cs typeface="Arial" panose="020B0604020202020204" pitchFamily="34" charset="0"/>
              </a:defRPr>
            </a:lvl1pPr>
          </a:lstStyle>
          <a:p>
            <a:r>
              <a:rPr lang="en-US"/>
              <a:t>Presentation title</a:t>
            </a:r>
          </a:p>
        </p:txBody>
      </p:sp>
      <p:sp>
        <p:nvSpPr>
          <p:cNvPr id="6" name="Slide Number Placeholder 5"/>
          <p:cNvSpPr>
            <a:spLocks noGrp="1"/>
          </p:cNvSpPr>
          <p:nvPr>
            <p:ph type="sldNum" sz="quarter" idx="4"/>
          </p:nvPr>
        </p:nvSpPr>
        <p:spPr>
          <a:xfrm>
            <a:off x="10945368" y="457200"/>
            <a:ext cx="987552" cy="274320"/>
          </a:xfrm>
          <a:prstGeom prst="rect">
            <a:avLst/>
          </a:prstGeom>
        </p:spPr>
        <p:txBody>
          <a:bodyPr vert="horz" lIns="91440" tIns="45720" rIns="91440" bIns="45720" rtlCol="0" anchor="ctr"/>
          <a:lstStyle>
            <a:lvl1pPr algn="ctr">
              <a:defRPr sz="1200">
                <a:solidFill>
                  <a:schemeClr val="accent6"/>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54833434"/>
      </p:ext>
    </p:extLst>
  </p:cSld>
  <p:clrMap bg1="lt1" tx1="dk1" bg2="lt2" tx2="dk2" accent1="accent1" accent2="accent2" accent3="accent3" accent4="accent4" accent5="accent5" accent6="accent6" hlink="hlink" folHlink="folHlink"/>
  <p:sldLayoutIdLst>
    <p:sldLayoutId id="2147483651" r:id="rId1"/>
    <p:sldLayoutId id="2147483663" r:id="rId2"/>
    <p:sldLayoutId id="2147483652" r:id="rId3"/>
    <p:sldLayoutId id="2147483653" r:id="rId4"/>
    <p:sldLayoutId id="2147483664" r:id="rId5"/>
    <p:sldLayoutId id="2147483667" r:id="rId6"/>
    <p:sldLayoutId id="2147483668" r:id="rId7"/>
    <p:sldLayoutId id="2147483669" r:id="rId8"/>
    <p:sldLayoutId id="2147483673" r:id="rId9"/>
    <p:sldLayoutId id="2147483670" r:id="rId10"/>
    <p:sldLayoutId id="2147483671" r:id="rId11"/>
    <p:sldLayoutId id="2147483655" r:id="rId12"/>
    <p:sldLayoutId id="2147483674" r:id="rId13"/>
    <p:sldLayoutId id="2147483675" r:id="rId14"/>
    <p:sldLayoutId id="2147483676" r:id="rId15"/>
    <p:sldLayoutId id="2147483654" r:id="rId16"/>
    <p:sldLayoutId id="2147483656" r:id="rId17"/>
    <p:sldLayoutId id="2147483657" r:id="rId18"/>
    <p:sldLayoutId id="2147483658" r:id="rId19"/>
    <p:sldLayoutId id="2147483659" r:id="rId20"/>
  </p:sldLayoutIdLst>
  <p:hf hdr="0" dt="0"/>
  <p:txStyles>
    <p:titleStyle>
      <a:lvl1pPr algn="ctr" defTabSz="914400" rtl="0" eaLnBrk="1" latinLnBrk="0" hangingPunct="1">
        <a:lnSpc>
          <a:spcPts val="4875"/>
        </a:lnSpc>
        <a:spcBef>
          <a:spcPct val="0"/>
        </a:spcBef>
        <a:buNone/>
        <a:defRPr sz="4400" b="1" kern="1200" cap="all" baseline="0">
          <a:solidFill>
            <a:schemeClr val="accent6"/>
          </a:solidFill>
          <a:latin typeface="+mj-lt"/>
          <a:ea typeface="+mj-ea"/>
          <a:cs typeface="+mj-cs"/>
        </a:defRPr>
      </a:lvl1pPr>
    </p:titleStyle>
    <p:body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23.png"/><Relationship Id="rId5" Type="http://schemas.openxmlformats.org/officeDocument/2006/relationships/image" Target="../media/image22.jpe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hyperlink" Target="https://doi.org/10.1001/jamainternmed.2019.2425"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hyperlink" Target="https://doi.org/10.1007/s10447-019-09382-w" TargetMode="External"/><Relationship Id="rId4" Type="http://schemas.openxmlformats.org/officeDocument/2006/relationships/hyperlink" Target="https://doi.org/10.1002/lim2.72"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hyperlink" Target="https://docs.google.com/document/d/1b4Cxt4LYVkDDkPT2un-5JL6AMvx3D9ToOz7LACeH1xg/edit?usp=shari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60D9-9D47-C0BB-B2B4-4B6F2B36CFCC}"/>
              </a:ext>
            </a:extLst>
          </p:cNvPr>
          <p:cNvSpPr>
            <a:spLocks noGrp="1"/>
          </p:cNvSpPr>
          <p:nvPr>
            <p:ph type="ctrTitle"/>
          </p:nvPr>
        </p:nvSpPr>
        <p:spPr>
          <a:xfrm>
            <a:off x="3403092" y="970205"/>
            <a:ext cx="5385816" cy="3047520"/>
          </a:xfrm>
        </p:spPr>
        <p:txBody>
          <a:bodyPr vert="horz" lIns="91440" tIns="0" rIns="91440" bIns="45720" rtlCol="0" anchor="ctr">
            <a:noAutofit/>
          </a:bodyPr>
          <a:lstStyle/>
          <a:p>
            <a:r>
              <a:rPr lang="en-US"/>
              <a:t>Workplace Wellness </a:t>
            </a:r>
            <a:br>
              <a:rPr lang="en-US"/>
            </a:br>
            <a:r>
              <a:rPr lang="en-US"/>
              <a:t>Consulting</a:t>
            </a:r>
            <a:br>
              <a:rPr lang="en-US"/>
            </a:br>
            <a:endParaRPr lang="en-US"/>
          </a:p>
        </p:txBody>
      </p:sp>
      <p:sp>
        <p:nvSpPr>
          <p:cNvPr id="3" name="Subtitle 2">
            <a:extLst>
              <a:ext uri="{FF2B5EF4-FFF2-40B4-BE49-F238E27FC236}">
                <a16:creationId xmlns:a16="http://schemas.microsoft.com/office/drawing/2014/main" id="{86C1060B-300F-3CE3-E5AA-D8E29791C960}"/>
              </a:ext>
            </a:extLst>
          </p:cNvPr>
          <p:cNvSpPr>
            <a:spLocks noGrp="1"/>
          </p:cNvSpPr>
          <p:nvPr>
            <p:ph type="subTitle" idx="1"/>
          </p:nvPr>
        </p:nvSpPr>
        <p:spPr/>
        <p:txBody>
          <a:bodyPr vert="horz" lIns="0" tIns="0" rIns="0" bIns="0" rtlCol="0" anchor="t">
            <a:noAutofit/>
          </a:bodyPr>
          <a:lstStyle/>
          <a:p>
            <a:r>
              <a:rPr lang="en-US"/>
              <a:t>Team 2</a:t>
            </a:r>
            <a:endParaRPr lang="en-US">
              <a:cs typeface="Sabon Next LT"/>
            </a:endParaRPr>
          </a:p>
          <a:p>
            <a:endParaRPr lang="en-US"/>
          </a:p>
        </p:txBody>
      </p:sp>
    </p:spTree>
    <p:extLst>
      <p:ext uri="{BB962C8B-B14F-4D97-AF65-F5344CB8AC3E}">
        <p14:creationId xmlns:p14="http://schemas.microsoft.com/office/powerpoint/2010/main" val="2131568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309B0-6209-D3D0-9D5E-308B9F6E7303}"/>
              </a:ext>
            </a:extLst>
          </p:cNvPr>
          <p:cNvSpPr>
            <a:spLocks noGrp="1"/>
          </p:cNvSpPr>
          <p:nvPr>
            <p:ph type="title"/>
          </p:nvPr>
        </p:nvSpPr>
        <p:spPr/>
        <p:txBody>
          <a:bodyPr/>
          <a:lstStyle/>
          <a:p>
            <a:r>
              <a:rPr lang="en-US"/>
              <a:t>Recommendations  </a:t>
            </a:r>
            <a:br>
              <a:rPr lang="en-US"/>
            </a:br>
            <a:endParaRPr lang="en-US"/>
          </a:p>
        </p:txBody>
      </p:sp>
      <p:sp>
        <p:nvSpPr>
          <p:cNvPr id="25" name="Slide Number Placeholder 24">
            <a:extLst>
              <a:ext uri="{FF2B5EF4-FFF2-40B4-BE49-F238E27FC236}">
                <a16:creationId xmlns:a16="http://schemas.microsoft.com/office/drawing/2014/main" id="{5058AE03-D409-0714-CCED-4548A9C92023}"/>
              </a:ext>
            </a:extLst>
          </p:cNvPr>
          <p:cNvSpPr>
            <a:spLocks noGrp="1"/>
          </p:cNvSpPr>
          <p:nvPr>
            <p:ph type="sldNum" sz="quarter" idx="12"/>
          </p:nvPr>
        </p:nvSpPr>
        <p:spPr/>
        <p:txBody>
          <a:bodyPr/>
          <a:lstStyle/>
          <a:p>
            <a:fld id="{48F63A3B-78C7-47BE-AE5E-E10140E04643}" type="slidenum">
              <a:rPr lang="en-US" smtClean="0"/>
              <a:t>10</a:t>
            </a:fld>
            <a:endParaRPr lang="en-US"/>
          </a:p>
        </p:txBody>
      </p:sp>
      <p:pic>
        <p:nvPicPr>
          <p:cNvPr id="28" name="Picture 28" descr="A picture containing floor&#10;&#10;Description automatically generated">
            <a:extLst>
              <a:ext uri="{FF2B5EF4-FFF2-40B4-BE49-F238E27FC236}">
                <a16:creationId xmlns:a16="http://schemas.microsoft.com/office/drawing/2014/main" id="{DE7D06DC-D495-8FE2-5F0A-9A2F4BB9E417}"/>
              </a:ext>
            </a:extLst>
          </p:cNvPr>
          <p:cNvPicPr>
            <a:picLocks noGrp="1" noChangeAspect="1"/>
          </p:cNvPicPr>
          <p:nvPr>
            <p:ph type="pic" sz="quarter" idx="13"/>
          </p:nvPr>
        </p:nvPicPr>
        <p:blipFill rotWithShape="1">
          <a:blip r:embed="rId3"/>
          <a:srcRect l="12215" r="12215"/>
          <a:stretch/>
        </p:blipFill>
        <p:spPr/>
      </p:pic>
      <p:sp>
        <p:nvSpPr>
          <p:cNvPr id="12" name="Content Placeholder 11">
            <a:extLst>
              <a:ext uri="{FF2B5EF4-FFF2-40B4-BE49-F238E27FC236}">
                <a16:creationId xmlns:a16="http://schemas.microsoft.com/office/drawing/2014/main" id="{CE3C1BFF-2275-1E7D-0604-E6F5CFEC01F6}"/>
              </a:ext>
            </a:extLst>
          </p:cNvPr>
          <p:cNvSpPr>
            <a:spLocks noGrp="1"/>
          </p:cNvSpPr>
          <p:nvPr>
            <p:ph type="body" sz="quarter" idx="14"/>
          </p:nvPr>
        </p:nvSpPr>
        <p:spPr/>
        <p:txBody>
          <a:bodyPr/>
          <a:lstStyle/>
          <a:p>
            <a:r>
              <a:rPr lang="en-US" sz="1200">
                <a:latin typeface="Arial"/>
                <a:cs typeface="Arial"/>
              </a:rPr>
              <a:t>Assessment</a:t>
            </a:r>
            <a:endParaRPr lang="en-US" sz="1200"/>
          </a:p>
          <a:p>
            <a:endParaRPr lang="en-US"/>
          </a:p>
        </p:txBody>
      </p:sp>
      <p:pic>
        <p:nvPicPr>
          <p:cNvPr id="30" name="Picture 30" descr="Icon&#10;&#10;Description automatically generated">
            <a:extLst>
              <a:ext uri="{FF2B5EF4-FFF2-40B4-BE49-F238E27FC236}">
                <a16:creationId xmlns:a16="http://schemas.microsoft.com/office/drawing/2014/main" id="{E142105A-98B0-AA1A-63B9-86A58650E316}"/>
              </a:ext>
            </a:extLst>
          </p:cNvPr>
          <p:cNvPicPr>
            <a:picLocks noGrp="1" noChangeAspect="1"/>
          </p:cNvPicPr>
          <p:nvPr>
            <p:ph type="pic" sz="quarter" idx="25"/>
          </p:nvPr>
        </p:nvPicPr>
        <p:blipFill rotWithShape="1">
          <a:blip r:embed="rId4"/>
          <a:srcRect l="13021" r="13021"/>
          <a:stretch/>
        </p:blipFill>
        <p:spPr>
          <a:xfrm>
            <a:off x="6383790" y="1551006"/>
            <a:ext cx="2017678" cy="1742768"/>
          </a:xfrm>
        </p:spPr>
      </p:pic>
      <p:sp>
        <p:nvSpPr>
          <p:cNvPr id="19" name="Text Placeholder 18">
            <a:extLst>
              <a:ext uri="{FF2B5EF4-FFF2-40B4-BE49-F238E27FC236}">
                <a16:creationId xmlns:a16="http://schemas.microsoft.com/office/drawing/2014/main" id="{1E196C3B-BC92-EDE4-3101-A76EBE8D1C4C}"/>
              </a:ext>
            </a:extLst>
          </p:cNvPr>
          <p:cNvSpPr>
            <a:spLocks noGrp="1"/>
          </p:cNvSpPr>
          <p:nvPr>
            <p:ph type="body" sz="quarter" idx="29"/>
          </p:nvPr>
        </p:nvSpPr>
        <p:spPr/>
        <p:txBody>
          <a:bodyPr/>
          <a:lstStyle/>
          <a:p>
            <a:r>
              <a:rPr lang="en-US">
                <a:latin typeface="Arial"/>
                <a:cs typeface="Arial"/>
              </a:rPr>
              <a:t>Level 1 Implementation</a:t>
            </a:r>
            <a:endParaRPr lang="en-US"/>
          </a:p>
        </p:txBody>
      </p:sp>
      <p:pic>
        <p:nvPicPr>
          <p:cNvPr id="31" name="Picture 31" descr="Diagram&#10;&#10;Description automatically generated">
            <a:extLst>
              <a:ext uri="{FF2B5EF4-FFF2-40B4-BE49-F238E27FC236}">
                <a16:creationId xmlns:a16="http://schemas.microsoft.com/office/drawing/2014/main" id="{5602A4F6-932B-5AA6-112A-EB1898FE3E98}"/>
              </a:ext>
            </a:extLst>
          </p:cNvPr>
          <p:cNvPicPr>
            <a:picLocks noGrp="1" noChangeAspect="1"/>
          </p:cNvPicPr>
          <p:nvPr>
            <p:ph type="pic" sz="quarter" idx="17"/>
          </p:nvPr>
        </p:nvPicPr>
        <p:blipFill rotWithShape="1">
          <a:blip r:embed="rId5"/>
          <a:srcRect l="2380" r="2380"/>
          <a:stretch/>
        </p:blipFill>
        <p:spPr>
          <a:xfrm>
            <a:off x="8941312" y="1533269"/>
            <a:ext cx="2018123" cy="1669026"/>
          </a:xfrm>
        </p:spPr>
      </p:pic>
      <p:sp>
        <p:nvSpPr>
          <p:cNvPr id="5" name="Text Placeholder 4">
            <a:extLst>
              <a:ext uri="{FF2B5EF4-FFF2-40B4-BE49-F238E27FC236}">
                <a16:creationId xmlns:a16="http://schemas.microsoft.com/office/drawing/2014/main" id="{B642E0F1-F441-1A6F-8A24-1CF163A48010}"/>
              </a:ext>
            </a:extLst>
          </p:cNvPr>
          <p:cNvSpPr>
            <a:spLocks noGrp="1"/>
          </p:cNvSpPr>
          <p:nvPr>
            <p:ph type="body" sz="quarter" idx="16"/>
          </p:nvPr>
        </p:nvSpPr>
        <p:spPr/>
        <p:txBody>
          <a:bodyPr/>
          <a:lstStyle/>
          <a:p>
            <a:r>
              <a:rPr lang="en-US">
                <a:latin typeface="Arial"/>
                <a:cs typeface="Arial"/>
              </a:rPr>
              <a:t>Give you the results</a:t>
            </a:r>
            <a:endParaRPr lang="en-US"/>
          </a:p>
        </p:txBody>
      </p:sp>
      <p:pic>
        <p:nvPicPr>
          <p:cNvPr id="32" name="Picture 32" descr="A picture containing text&#10;&#10;Description automatically generated">
            <a:extLst>
              <a:ext uri="{FF2B5EF4-FFF2-40B4-BE49-F238E27FC236}">
                <a16:creationId xmlns:a16="http://schemas.microsoft.com/office/drawing/2014/main" id="{06AC0759-163C-68EB-FAEC-A8C4EE292A48}"/>
              </a:ext>
            </a:extLst>
          </p:cNvPr>
          <p:cNvPicPr>
            <a:picLocks noGrp="1" noChangeAspect="1"/>
          </p:cNvPicPr>
          <p:nvPr>
            <p:ph type="pic" sz="quarter" idx="26"/>
          </p:nvPr>
        </p:nvPicPr>
        <p:blipFill rotWithShape="1">
          <a:blip r:embed="rId6"/>
          <a:srcRect l="18876" r="18876"/>
          <a:stretch/>
        </p:blipFill>
        <p:spPr>
          <a:xfrm>
            <a:off x="8943686" y="3959225"/>
            <a:ext cx="2041525" cy="1839913"/>
          </a:xfrm>
        </p:spPr>
      </p:pic>
      <p:sp>
        <p:nvSpPr>
          <p:cNvPr id="21" name="Text Placeholder 20">
            <a:extLst>
              <a:ext uri="{FF2B5EF4-FFF2-40B4-BE49-F238E27FC236}">
                <a16:creationId xmlns:a16="http://schemas.microsoft.com/office/drawing/2014/main" id="{ABD93D90-B903-A66C-0522-3109343321D3}"/>
              </a:ext>
            </a:extLst>
          </p:cNvPr>
          <p:cNvSpPr>
            <a:spLocks noGrp="1"/>
          </p:cNvSpPr>
          <p:nvPr>
            <p:ph type="body" sz="quarter" idx="31"/>
          </p:nvPr>
        </p:nvSpPr>
        <p:spPr/>
        <p:txBody>
          <a:bodyPr/>
          <a:lstStyle/>
          <a:p>
            <a:r>
              <a:rPr lang="en-US">
                <a:latin typeface="Arial"/>
                <a:cs typeface="Arial"/>
              </a:rPr>
              <a:t>Level 2 Implementation</a:t>
            </a:r>
            <a:endParaRPr lang="en-US"/>
          </a:p>
        </p:txBody>
      </p:sp>
      <p:pic>
        <p:nvPicPr>
          <p:cNvPr id="33" name="Picture 33" descr="Icon&#10;&#10;Description automatically generated">
            <a:extLst>
              <a:ext uri="{FF2B5EF4-FFF2-40B4-BE49-F238E27FC236}">
                <a16:creationId xmlns:a16="http://schemas.microsoft.com/office/drawing/2014/main" id="{B9F994EE-8290-5CB4-CD13-AC7AFAA38185}"/>
              </a:ext>
            </a:extLst>
          </p:cNvPr>
          <p:cNvPicPr>
            <a:picLocks noGrp="1" noChangeAspect="1"/>
          </p:cNvPicPr>
          <p:nvPr>
            <p:ph type="pic" sz="quarter" idx="20"/>
          </p:nvPr>
        </p:nvPicPr>
        <p:blipFill rotWithShape="1">
          <a:blip r:embed="rId7"/>
          <a:srcRect l="16693" r="16693"/>
          <a:stretch/>
        </p:blipFill>
        <p:spPr>
          <a:xfrm>
            <a:off x="3812743" y="3954462"/>
            <a:ext cx="2030412" cy="1828800"/>
          </a:xfrm>
        </p:spPr>
      </p:pic>
      <p:sp>
        <p:nvSpPr>
          <p:cNvPr id="8" name="Text Placeholder 7">
            <a:extLst>
              <a:ext uri="{FF2B5EF4-FFF2-40B4-BE49-F238E27FC236}">
                <a16:creationId xmlns:a16="http://schemas.microsoft.com/office/drawing/2014/main" id="{5A8CC305-47A0-7FA5-9089-458C466807EF}"/>
              </a:ext>
            </a:extLst>
          </p:cNvPr>
          <p:cNvSpPr>
            <a:spLocks noGrp="1"/>
          </p:cNvSpPr>
          <p:nvPr>
            <p:ph type="body" sz="quarter" idx="19"/>
          </p:nvPr>
        </p:nvSpPr>
        <p:spPr/>
        <p:txBody>
          <a:bodyPr/>
          <a:lstStyle/>
          <a:p>
            <a:r>
              <a:rPr lang="en-US">
                <a:latin typeface="Arial"/>
                <a:cs typeface="Arial"/>
              </a:rPr>
              <a:t>Interpret and explain</a:t>
            </a:r>
            <a:endParaRPr lang="en-US"/>
          </a:p>
        </p:txBody>
      </p:sp>
      <p:pic>
        <p:nvPicPr>
          <p:cNvPr id="29" name="Picture 29" descr="A picture containing icon&#10;&#10;Description automatically generated">
            <a:extLst>
              <a:ext uri="{FF2B5EF4-FFF2-40B4-BE49-F238E27FC236}">
                <a16:creationId xmlns:a16="http://schemas.microsoft.com/office/drawing/2014/main" id="{FA224B46-605B-54C9-9AFE-65027E0C26E1}"/>
              </a:ext>
            </a:extLst>
          </p:cNvPr>
          <p:cNvPicPr>
            <a:picLocks noGrp="1" noChangeAspect="1"/>
          </p:cNvPicPr>
          <p:nvPr>
            <p:ph type="pic" sz="quarter" idx="27"/>
          </p:nvPr>
        </p:nvPicPr>
        <p:blipFill rotWithShape="1">
          <a:blip r:embed="rId8"/>
          <a:srcRect l="18913" r="18913"/>
          <a:stretch/>
        </p:blipFill>
        <p:spPr>
          <a:xfrm>
            <a:off x="3829173" y="1551006"/>
            <a:ext cx="2042258" cy="1656736"/>
          </a:xfrm>
        </p:spPr>
      </p:pic>
      <p:sp>
        <p:nvSpPr>
          <p:cNvPr id="23" name="Text Placeholder 22">
            <a:extLst>
              <a:ext uri="{FF2B5EF4-FFF2-40B4-BE49-F238E27FC236}">
                <a16:creationId xmlns:a16="http://schemas.microsoft.com/office/drawing/2014/main" id="{2D76A036-5888-F09B-1517-E4EC7D0E9907}"/>
              </a:ext>
            </a:extLst>
          </p:cNvPr>
          <p:cNvSpPr>
            <a:spLocks noGrp="1"/>
          </p:cNvSpPr>
          <p:nvPr>
            <p:ph type="body" sz="quarter" idx="33"/>
          </p:nvPr>
        </p:nvSpPr>
        <p:spPr/>
        <p:txBody>
          <a:bodyPr/>
          <a:lstStyle/>
          <a:p>
            <a:r>
              <a:rPr lang="en-US">
                <a:latin typeface="Arial"/>
                <a:cs typeface="Arial"/>
              </a:rPr>
              <a:t>Level 3 Implementation </a:t>
            </a:r>
            <a:endParaRPr lang="en-US"/>
          </a:p>
        </p:txBody>
      </p:sp>
      <p:pic>
        <p:nvPicPr>
          <p:cNvPr id="34" name="Picture 34">
            <a:extLst>
              <a:ext uri="{FF2B5EF4-FFF2-40B4-BE49-F238E27FC236}">
                <a16:creationId xmlns:a16="http://schemas.microsoft.com/office/drawing/2014/main" id="{D722C045-5AE3-5A90-7770-4CB642601498}"/>
              </a:ext>
            </a:extLst>
          </p:cNvPr>
          <p:cNvPicPr>
            <a:picLocks noGrp="1" noChangeAspect="1"/>
          </p:cNvPicPr>
          <p:nvPr>
            <p:ph type="pic" sz="quarter" idx="23"/>
          </p:nvPr>
        </p:nvPicPr>
        <p:blipFill rotWithShape="1">
          <a:blip r:embed="rId9"/>
          <a:srcRect l="22855" r="22855"/>
          <a:stretch/>
        </p:blipFill>
        <p:spPr>
          <a:xfrm>
            <a:off x="6374678" y="4023303"/>
            <a:ext cx="2030412" cy="1828800"/>
          </a:xfrm>
        </p:spPr>
      </p:pic>
      <p:sp>
        <p:nvSpPr>
          <p:cNvPr id="11" name="Text Placeholder 10">
            <a:extLst>
              <a:ext uri="{FF2B5EF4-FFF2-40B4-BE49-F238E27FC236}">
                <a16:creationId xmlns:a16="http://schemas.microsoft.com/office/drawing/2014/main" id="{F7464171-DDD5-E90F-A34F-9295F223F4BF}"/>
              </a:ext>
            </a:extLst>
          </p:cNvPr>
          <p:cNvSpPr>
            <a:spLocks noGrp="1"/>
          </p:cNvSpPr>
          <p:nvPr>
            <p:ph type="body" sz="quarter" idx="22"/>
          </p:nvPr>
        </p:nvSpPr>
        <p:spPr/>
        <p:txBody>
          <a:bodyPr/>
          <a:lstStyle/>
          <a:p>
            <a:r>
              <a:rPr lang="en-US">
                <a:latin typeface="Arial"/>
                <a:cs typeface="Arial"/>
              </a:rPr>
              <a:t>Design a Program</a:t>
            </a:r>
            <a:endParaRPr lang="en-US" err="1"/>
          </a:p>
        </p:txBody>
      </p:sp>
      <p:pic>
        <p:nvPicPr>
          <p:cNvPr id="35" name="Picture 35">
            <a:extLst>
              <a:ext uri="{FF2B5EF4-FFF2-40B4-BE49-F238E27FC236}">
                <a16:creationId xmlns:a16="http://schemas.microsoft.com/office/drawing/2014/main" id="{3E01218E-2091-19ED-1340-81D7CC9A8F29}"/>
              </a:ext>
            </a:extLst>
          </p:cNvPr>
          <p:cNvPicPr>
            <a:picLocks noGrp="1" noChangeAspect="1"/>
          </p:cNvPicPr>
          <p:nvPr>
            <p:ph type="pic" sz="quarter" idx="28"/>
          </p:nvPr>
        </p:nvPicPr>
        <p:blipFill rotWithShape="1">
          <a:blip r:embed="rId10"/>
          <a:srcRect l="22735" r="22735"/>
          <a:stretch/>
        </p:blipFill>
        <p:spPr>
          <a:xfrm>
            <a:off x="1311275" y="3948113"/>
            <a:ext cx="2006600" cy="1839912"/>
          </a:xfrm>
        </p:spPr>
      </p:pic>
      <p:sp>
        <p:nvSpPr>
          <p:cNvPr id="26" name="Text Placeholder 25">
            <a:extLst>
              <a:ext uri="{FF2B5EF4-FFF2-40B4-BE49-F238E27FC236}">
                <a16:creationId xmlns:a16="http://schemas.microsoft.com/office/drawing/2014/main" id="{ACAC6079-20A6-0F4A-B5E0-83F76283AE81}"/>
              </a:ext>
            </a:extLst>
          </p:cNvPr>
          <p:cNvSpPr>
            <a:spLocks noGrp="1"/>
          </p:cNvSpPr>
          <p:nvPr>
            <p:ph type="body" sz="quarter" idx="35"/>
          </p:nvPr>
        </p:nvSpPr>
        <p:spPr/>
        <p:txBody>
          <a:bodyPr/>
          <a:lstStyle/>
          <a:p>
            <a:r>
              <a:rPr lang="en-US">
                <a:latin typeface="Arial"/>
                <a:cs typeface="Arial"/>
              </a:rPr>
              <a:t>Level 4 Implementation</a:t>
            </a:r>
            <a:endParaRPr lang="en-US"/>
          </a:p>
        </p:txBody>
      </p:sp>
    </p:spTree>
    <p:extLst>
      <p:ext uri="{BB962C8B-B14F-4D97-AF65-F5344CB8AC3E}">
        <p14:creationId xmlns:p14="http://schemas.microsoft.com/office/powerpoint/2010/main" val="3152242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71CEB5-0F43-BA22-C4E7-3A84E631DA11}"/>
              </a:ext>
            </a:extLst>
          </p:cNvPr>
          <p:cNvSpPr>
            <a:spLocks noGrp="1"/>
          </p:cNvSpPr>
          <p:nvPr>
            <p:ph type="title"/>
          </p:nvPr>
        </p:nvSpPr>
        <p:spPr/>
        <p:txBody>
          <a:bodyPr/>
          <a:lstStyle/>
          <a:p>
            <a:r>
              <a:rPr lang="en-US"/>
              <a:t>Solution Packages</a:t>
            </a:r>
            <a:br>
              <a:rPr lang="en-US"/>
            </a:br>
            <a:endParaRPr lang="en-US"/>
          </a:p>
        </p:txBody>
      </p:sp>
      <p:sp>
        <p:nvSpPr>
          <p:cNvPr id="102" name="Slide Number Placeholder 101">
            <a:extLst>
              <a:ext uri="{FF2B5EF4-FFF2-40B4-BE49-F238E27FC236}">
                <a16:creationId xmlns:a16="http://schemas.microsoft.com/office/drawing/2014/main" id="{51BDF1B8-4D26-9C08-3102-6224AA6A4D20}"/>
              </a:ext>
            </a:extLst>
          </p:cNvPr>
          <p:cNvSpPr>
            <a:spLocks noGrp="1"/>
          </p:cNvSpPr>
          <p:nvPr>
            <p:ph type="sldNum" sz="quarter" idx="12"/>
          </p:nvPr>
        </p:nvSpPr>
        <p:spPr/>
        <p:txBody>
          <a:bodyPr/>
          <a:lstStyle/>
          <a:p>
            <a:fld id="{48F63A3B-78C7-47BE-AE5E-E10140E04643}" type="slidenum">
              <a:rPr lang="en-US" smtClean="0"/>
              <a:pPr/>
              <a:t>11</a:t>
            </a:fld>
            <a:endParaRPr lang="en-US"/>
          </a:p>
        </p:txBody>
      </p:sp>
      <p:sp>
        <p:nvSpPr>
          <p:cNvPr id="2" name="Text Placeholder 1">
            <a:extLst>
              <a:ext uri="{FF2B5EF4-FFF2-40B4-BE49-F238E27FC236}">
                <a16:creationId xmlns:a16="http://schemas.microsoft.com/office/drawing/2014/main" id="{5FC63C25-FE2A-0C11-2CEA-A80AA78FC365}"/>
              </a:ext>
            </a:extLst>
          </p:cNvPr>
          <p:cNvSpPr>
            <a:spLocks noGrp="1"/>
          </p:cNvSpPr>
          <p:nvPr>
            <p:ph type="body" idx="1"/>
          </p:nvPr>
        </p:nvSpPr>
        <p:spPr>
          <a:xfrm>
            <a:off x="748950" y="2731294"/>
            <a:ext cx="4566666" cy="3568922"/>
          </a:xfrm>
        </p:spPr>
        <p:txBody>
          <a:bodyPr/>
          <a:lstStyle/>
          <a:p>
            <a:r>
              <a:rPr lang="en-US">
                <a:latin typeface="Arial"/>
                <a:cs typeface="Arial"/>
              </a:rPr>
              <a:t>Level 1</a:t>
            </a:r>
          </a:p>
        </p:txBody>
      </p:sp>
      <p:sp>
        <p:nvSpPr>
          <p:cNvPr id="6" name="Text Placeholder 5">
            <a:extLst>
              <a:ext uri="{FF2B5EF4-FFF2-40B4-BE49-F238E27FC236}">
                <a16:creationId xmlns:a16="http://schemas.microsoft.com/office/drawing/2014/main" id="{5AD6749A-51D8-599C-7C31-9922CF228D32}"/>
              </a:ext>
            </a:extLst>
          </p:cNvPr>
          <p:cNvSpPr>
            <a:spLocks noGrp="1"/>
          </p:cNvSpPr>
          <p:nvPr>
            <p:ph type="body" sz="quarter" idx="18"/>
          </p:nvPr>
        </p:nvSpPr>
        <p:spPr>
          <a:xfrm>
            <a:off x="1053084" y="3990848"/>
            <a:ext cx="3866006" cy="2206752"/>
          </a:xfrm>
        </p:spPr>
        <p:txBody>
          <a:bodyPr/>
          <a:lstStyle/>
          <a:p>
            <a:pPr marL="285750" indent="-285750">
              <a:buFont typeface="Arial,Sans-Serif" panose="020B0604020202020204" pitchFamily="34" charset="0"/>
            </a:pPr>
            <a:r>
              <a:rPr lang="en-US">
                <a:ea typeface="+mn-lt"/>
                <a:cs typeface="+mn-lt"/>
              </a:rPr>
              <a:t>Assessment </a:t>
            </a:r>
          </a:p>
          <a:p>
            <a:pPr marL="285750" indent="-285750">
              <a:buFont typeface="Arial,Sans-Serif" panose="020B0604020202020204" pitchFamily="34" charset="0"/>
            </a:pPr>
            <a:r>
              <a:rPr lang="en-US">
                <a:ea typeface="+mn-lt"/>
                <a:cs typeface="+mn-lt"/>
              </a:rPr>
              <a:t>Interpretation and Recommendations provided</a:t>
            </a:r>
          </a:p>
          <a:p>
            <a:pPr marL="285750" indent="-285750">
              <a:buFont typeface="Arial,Sans-Serif" panose="020B0604020202020204" pitchFamily="34" charset="0"/>
            </a:pPr>
            <a:r>
              <a:rPr lang="en-US">
                <a:ea typeface="+mn-lt"/>
                <a:cs typeface="+mn-lt"/>
              </a:rPr>
              <a:t>Company uses the knowledge provided to create their own wellness program </a:t>
            </a:r>
            <a:endParaRPr lang="en-US"/>
          </a:p>
        </p:txBody>
      </p:sp>
      <p:sp>
        <p:nvSpPr>
          <p:cNvPr id="3" name="Text Placeholder 2">
            <a:extLst>
              <a:ext uri="{FF2B5EF4-FFF2-40B4-BE49-F238E27FC236}">
                <a16:creationId xmlns:a16="http://schemas.microsoft.com/office/drawing/2014/main" id="{A8753AB0-02A6-E89E-7E23-593DBF52F4E8}"/>
              </a:ext>
            </a:extLst>
          </p:cNvPr>
          <p:cNvSpPr>
            <a:spLocks noGrp="1"/>
          </p:cNvSpPr>
          <p:nvPr>
            <p:ph type="body" sz="quarter" idx="15"/>
          </p:nvPr>
        </p:nvSpPr>
        <p:spPr>
          <a:xfrm>
            <a:off x="6682359" y="2731294"/>
            <a:ext cx="4257103" cy="3568922"/>
          </a:xfrm>
        </p:spPr>
        <p:txBody>
          <a:bodyPr/>
          <a:lstStyle/>
          <a:p>
            <a:r>
              <a:rPr lang="en-US">
                <a:latin typeface="Arial"/>
                <a:cs typeface="Arial"/>
              </a:rPr>
              <a:t>Level 2 </a:t>
            </a:r>
          </a:p>
        </p:txBody>
      </p:sp>
      <p:sp>
        <p:nvSpPr>
          <p:cNvPr id="7" name="Text Placeholder 6">
            <a:extLst>
              <a:ext uri="{FF2B5EF4-FFF2-40B4-BE49-F238E27FC236}">
                <a16:creationId xmlns:a16="http://schemas.microsoft.com/office/drawing/2014/main" id="{0BF56CE2-ADEB-1E22-50FB-9F2AB3786483}"/>
              </a:ext>
            </a:extLst>
          </p:cNvPr>
          <p:cNvSpPr>
            <a:spLocks noGrp="1"/>
          </p:cNvSpPr>
          <p:nvPr>
            <p:ph type="body" sz="quarter" idx="21"/>
          </p:nvPr>
        </p:nvSpPr>
        <p:spPr>
          <a:xfrm>
            <a:off x="7224935" y="3740088"/>
            <a:ext cx="3365944" cy="2062979"/>
          </a:xfrm>
        </p:spPr>
        <p:txBody>
          <a:bodyPr/>
          <a:lstStyle/>
          <a:p>
            <a:pPr marL="0" indent="0">
              <a:buNone/>
            </a:pPr>
            <a:endParaRPr lang="en-US">
              <a:cs typeface="Sabon Next LT"/>
            </a:endParaRPr>
          </a:p>
          <a:p>
            <a:pPr marL="285750" indent="-285750">
              <a:buFont typeface="Arial,Sans-Serif" panose="020B0604020202020204" pitchFamily="34" charset="0"/>
            </a:pPr>
            <a:r>
              <a:rPr lang="en-US">
                <a:ea typeface="+mn-lt"/>
                <a:cs typeface="+mn-lt"/>
              </a:rPr>
              <a:t>WWC  host educational wellness seminars for staff </a:t>
            </a:r>
          </a:p>
          <a:p>
            <a:pPr marL="285750" indent="-285750">
              <a:buFont typeface="Arial,Sans-Serif" panose="020B0604020202020204" pitchFamily="34" charset="0"/>
            </a:pPr>
            <a:r>
              <a:rPr lang="en-US">
                <a:ea typeface="+mn-lt"/>
                <a:cs typeface="+mn-lt"/>
              </a:rPr>
              <a:t>Wellness committees are outlined </a:t>
            </a:r>
          </a:p>
          <a:p>
            <a:pPr marL="285750" indent="-285750">
              <a:buFont typeface="Arial,Sans-Serif" panose="020B0604020202020204" pitchFamily="34" charset="0"/>
            </a:pPr>
            <a:r>
              <a:rPr lang="en-US">
                <a:ea typeface="+mn-lt"/>
                <a:cs typeface="+mn-lt"/>
              </a:rPr>
              <a:t>Wellness champions volunteer </a:t>
            </a:r>
          </a:p>
          <a:p>
            <a:pPr marL="285750" indent="-285750">
              <a:buFont typeface="Arial,Sans-Serif" panose="020B0604020202020204" pitchFamily="34" charset="0"/>
            </a:pPr>
            <a:r>
              <a:rPr lang="en-US">
                <a:ea typeface="+mn-lt"/>
                <a:cs typeface="+mn-lt"/>
              </a:rPr>
              <a:t>Employees work together to create a program that best fits their needs </a:t>
            </a:r>
            <a:endParaRPr lang="en-US"/>
          </a:p>
          <a:p>
            <a:pPr marL="347345" indent="-347345"/>
            <a:endParaRPr lang="en-US">
              <a:cs typeface="Sabon Next LT"/>
            </a:endParaRPr>
          </a:p>
        </p:txBody>
      </p:sp>
      <p:pic>
        <p:nvPicPr>
          <p:cNvPr id="16" name="Picture 35" descr="Graphical user interface&#10;&#10;Description automatically generated">
            <a:extLst>
              <a:ext uri="{FF2B5EF4-FFF2-40B4-BE49-F238E27FC236}">
                <a16:creationId xmlns:a16="http://schemas.microsoft.com/office/drawing/2014/main" id="{895CC7A5-5CD4-805E-BB77-0332BE603D13}"/>
              </a:ext>
            </a:extLst>
          </p:cNvPr>
          <p:cNvPicPr>
            <a:picLocks noChangeAspect="1"/>
          </p:cNvPicPr>
          <p:nvPr/>
        </p:nvPicPr>
        <p:blipFill rotWithShape="1">
          <a:blip r:embed="rId2"/>
          <a:srcRect l="22735" r="22735"/>
          <a:stretch/>
        </p:blipFill>
        <p:spPr>
          <a:xfrm>
            <a:off x="2556437" y="2216500"/>
            <a:ext cx="1125539" cy="1030289"/>
          </a:xfrm>
          <a:prstGeom prst="flowChartConnector">
            <a:avLst/>
          </a:prstGeom>
        </p:spPr>
      </p:pic>
      <p:pic>
        <p:nvPicPr>
          <p:cNvPr id="22" name="Picture 33" descr="Icon&#10;&#10;Description automatically generated">
            <a:extLst>
              <a:ext uri="{FF2B5EF4-FFF2-40B4-BE49-F238E27FC236}">
                <a16:creationId xmlns:a16="http://schemas.microsoft.com/office/drawing/2014/main" id="{FD70CF78-3021-73E9-216F-D4EAA05D3C60}"/>
              </a:ext>
            </a:extLst>
          </p:cNvPr>
          <p:cNvPicPr>
            <a:picLocks noChangeAspect="1"/>
          </p:cNvPicPr>
          <p:nvPr/>
        </p:nvPicPr>
        <p:blipFill rotWithShape="1">
          <a:blip r:embed="rId3"/>
          <a:srcRect l="16693" r="16693"/>
          <a:stretch/>
        </p:blipFill>
        <p:spPr>
          <a:xfrm>
            <a:off x="8148016" y="2226614"/>
            <a:ext cx="1157210" cy="1012996"/>
          </a:xfrm>
          <a:prstGeom prst="flowChartConnector">
            <a:avLst/>
          </a:prstGeom>
        </p:spPr>
      </p:pic>
    </p:spTree>
    <p:extLst>
      <p:ext uri="{BB962C8B-B14F-4D97-AF65-F5344CB8AC3E}">
        <p14:creationId xmlns:p14="http://schemas.microsoft.com/office/powerpoint/2010/main" val="2499044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71CEB5-0F43-BA22-C4E7-3A84E631DA11}"/>
              </a:ext>
            </a:extLst>
          </p:cNvPr>
          <p:cNvSpPr>
            <a:spLocks noGrp="1"/>
          </p:cNvSpPr>
          <p:nvPr>
            <p:ph type="title"/>
          </p:nvPr>
        </p:nvSpPr>
        <p:spPr>
          <a:xfrm>
            <a:off x="747046" y="734377"/>
            <a:ext cx="10671048" cy="768096"/>
          </a:xfrm>
        </p:spPr>
        <p:txBody>
          <a:bodyPr/>
          <a:lstStyle/>
          <a:p>
            <a:r>
              <a:rPr lang="en-US"/>
              <a:t>Solution Packages</a:t>
            </a:r>
            <a:br>
              <a:rPr lang="en-US"/>
            </a:br>
            <a:endParaRPr lang="en-US"/>
          </a:p>
        </p:txBody>
      </p:sp>
      <p:sp>
        <p:nvSpPr>
          <p:cNvPr id="102" name="Slide Number Placeholder 101">
            <a:extLst>
              <a:ext uri="{FF2B5EF4-FFF2-40B4-BE49-F238E27FC236}">
                <a16:creationId xmlns:a16="http://schemas.microsoft.com/office/drawing/2014/main" id="{51BDF1B8-4D26-9C08-3102-6224AA6A4D20}"/>
              </a:ext>
            </a:extLst>
          </p:cNvPr>
          <p:cNvSpPr>
            <a:spLocks noGrp="1"/>
          </p:cNvSpPr>
          <p:nvPr>
            <p:ph type="sldNum" sz="quarter" idx="12"/>
          </p:nvPr>
        </p:nvSpPr>
        <p:spPr/>
        <p:txBody>
          <a:bodyPr/>
          <a:lstStyle/>
          <a:p>
            <a:fld id="{48F63A3B-78C7-47BE-AE5E-E10140E04643}" type="slidenum">
              <a:rPr lang="en-US" smtClean="0"/>
              <a:pPr/>
              <a:t>12</a:t>
            </a:fld>
            <a:endParaRPr lang="en-US"/>
          </a:p>
        </p:txBody>
      </p:sp>
      <p:sp>
        <p:nvSpPr>
          <p:cNvPr id="2" name="Text Placeholder 1">
            <a:extLst>
              <a:ext uri="{FF2B5EF4-FFF2-40B4-BE49-F238E27FC236}">
                <a16:creationId xmlns:a16="http://schemas.microsoft.com/office/drawing/2014/main" id="{5FC63C25-FE2A-0C11-2CEA-A80AA78FC365}"/>
              </a:ext>
            </a:extLst>
          </p:cNvPr>
          <p:cNvSpPr>
            <a:spLocks noGrp="1"/>
          </p:cNvSpPr>
          <p:nvPr>
            <p:ph type="body" idx="1"/>
          </p:nvPr>
        </p:nvSpPr>
        <p:spPr>
          <a:xfrm>
            <a:off x="748950" y="2040731"/>
            <a:ext cx="4566666" cy="4354734"/>
          </a:xfrm>
        </p:spPr>
        <p:txBody>
          <a:bodyPr/>
          <a:lstStyle/>
          <a:p>
            <a:r>
              <a:rPr lang="en-US">
                <a:latin typeface="Arial"/>
                <a:cs typeface="Arial"/>
              </a:rPr>
              <a:t>Level 3</a:t>
            </a:r>
          </a:p>
        </p:txBody>
      </p:sp>
      <p:sp>
        <p:nvSpPr>
          <p:cNvPr id="6" name="Text Placeholder 5">
            <a:extLst>
              <a:ext uri="{FF2B5EF4-FFF2-40B4-BE49-F238E27FC236}">
                <a16:creationId xmlns:a16="http://schemas.microsoft.com/office/drawing/2014/main" id="{5AD6749A-51D8-599C-7C31-9922CF228D32}"/>
              </a:ext>
            </a:extLst>
          </p:cNvPr>
          <p:cNvSpPr>
            <a:spLocks noGrp="1"/>
          </p:cNvSpPr>
          <p:nvPr>
            <p:ph type="body" sz="quarter" idx="18"/>
          </p:nvPr>
        </p:nvSpPr>
        <p:spPr>
          <a:xfrm>
            <a:off x="1041178" y="3431730"/>
            <a:ext cx="3866006" cy="2206752"/>
          </a:xfrm>
        </p:spPr>
        <p:txBody>
          <a:bodyPr/>
          <a:lstStyle/>
          <a:p>
            <a:pPr marL="285750" indent="-285750">
              <a:buFont typeface="Arial,Sans-Serif" panose="020B0604020202020204" pitchFamily="34" charset="0"/>
            </a:pPr>
            <a:r>
              <a:rPr lang="en-US">
                <a:ea typeface="+mn-lt"/>
                <a:cs typeface="+mn-lt"/>
              </a:rPr>
              <a:t>Program Initiation </a:t>
            </a:r>
          </a:p>
          <a:p>
            <a:pPr marL="285750" indent="-285750">
              <a:buFont typeface="Arial,Sans-Serif" panose="020B0604020202020204" pitchFamily="34" charset="0"/>
            </a:pPr>
            <a:r>
              <a:rPr lang="en-US">
                <a:ea typeface="+mn-lt"/>
                <a:cs typeface="+mn-lt"/>
              </a:rPr>
              <a:t>Outline of Continuation </a:t>
            </a:r>
          </a:p>
          <a:p>
            <a:pPr marL="285750" indent="-285750">
              <a:buFont typeface="Arial,Sans-Serif" panose="020B0604020202020204" pitchFamily="34" charset="0"/>
            </a:pPr>
            <a:r>
              <a:rPr lang="en-US">
                <a:ea typeface="+mn-lt"/>
                <a:cs typeface="+mn-lt"/>
              </a:rPr>
              <a:t>Employee interview and selection for on-site wellness champion</a:t>
            </a:r>
          </a:p>
          <a:p>
            <a:pPr marL="285750" indent="-285750">
              <a:buFont typeface="Arial,Sans-Serif" panose="020B0604020202020204" pitchFamily="34" charset="0"/>
            </a:pPr>
            <a:r>
              <a:rPr lang="en-US">
                <a:ea typeface="+mn-lt"/>
                <a:cs typeface="+mn-lt"/>
              </a:rPr>
              <a:t>Blueprints for redesigning workplace </a:t>
            </a:r>
          </a:p>
          <a:p>
            <a:pPr marL="285750" indent="-285750">
              <a:buFont typeface="Arial,Sans-Serif" panose="020B0604020202020204" pitchFamily="34" charset="0"/>
            </a:pPr>
            <a:r>
              <a:rPr lang="en-US">
                <a:ea typeface="+mn-lt"/>
                <a:cs typeface="+mn-lt"/>
              </a:rPr>
              <a:t>Individualized program branding </a:t>
            </a:r>
          </a:p>
          <a:p>
            <a:pPr marL="285750" indent="-285750">
              <a:buFont typeface="Arial,Sans-Serif" panose="020B0604020202020204" pitchFamily="34" charset="0"/>
            </a:pPr>
            <a:r>
              <a:rPr lang="en-US">
                <a:ea typeface="+mn-lt"/>
                <a:cs typeface="+mn-lt"/>
              </a:rPr>
              <a:t>Virtual coaching and counseling services </a:t>
            </a:r>
            <a:endParaRPr lang="en-US">
              <a:cs typeface="Sabon Next LT"/>
            </a:endParaRPr>
          </a:p>
        </p:txBody>
      </p:sp>
      <p:sp>
        <p:nvSpPr>
          <p:cNvPr id="3" name="Text Placeholder 2">
            <a:extLst>
              <a:ext uri="{FF2B5EF4-FFF2-40B4-BE49-F238E27FC236}">
                <a16:creationId xmlns:a16="http://schemas.microsoft.com/office/drawing/2014/main" id="{A8753AB0-02A6-E89E-7E23-593DBF52F4E8}"/>
              </a:ext>
            </a:extLst>
          </p:cNvPr>
          <p:cNvSpPr>
            <a:spLocks noGrp="1"/>
          </p:cNvSpPr>
          <p:nvPr>
            <p:ph type="body" sz="quarter" idx="15"/>
          </p:nvPr>
        </p:nvSpPr>
        <p:spPr>
          <a:xfrm>
            <a:off x="6682359" y="2040731"/>
            <a:ext cx="4257103" cy="4354734"/>
          </a:xfrm>
        </p:spPr>
        <p:txBody>
          <a:bodyPr/>
          <a:lstStyle/>
          <a:p>
            <a:r>
              <a:rPr lang="en-US">
                <a:latin typeface="Arial"/>
                <a:cs typeface="Arial"/>
              </a:rPr>
              <a:t>Level 4 </a:t>
            </a:r>
          </a:p>
        </p:txBody>
      </p:sp>
      <p:sp>
        <p:nvSpPr>
          <p:cNvPr id="7" name="Text Placeholder 6">
            <a:extLst>
              <a:ext uri="{FF2B5EF4-FFF2-40B4-BE49-F238E27FC236}">
                <a16:creationId xmlns:a16="http://schemas.microsoft.com/office/drawing/2014/main" id="{0BF56CE2-ADEB-1E22-50FB-9F2AB3786483}"/>
              </a:ext>
            </a:extLst>
          </p:cNvPr>
          <p:cNvSpPr>
            <a:spLocks noGrp="1"/>
          </p:cNvSpPr>
          <p:nvPr>
            <p:ph type="body" sz="quarter" idx="21"/>
          </p:nvPr>
        </p:nvSpPr>
        <p:spPr>
          <a:xfrm>
            <a:off x="6915056" y="3192494"/>
            <a:ext cx="3937443" cy="3126902"/>
          </a:xfrm>
        </p:spPr>
        <p:txBody>
          <a:bodyPr/>
          <a:lstStyle/>
          <a:p>
            <a:pPr marL="285750" indent="-285750">
              <a:buFont typeface="Arial,Sans-Serif" panose="020B0604020202020204" pitchFamily="34" charset="0"/>
            </a:pPr>
            <a:r>
              <a:rPr lang="en-US">
                <a:ea typeface="+mn-lt"/>
                <a:cs typeface="+mn-lt"/>
              </a:rPr>
              <a:t>Complete Program Management</a:t>
            </a:r>
          </a:p>
          <a:p>
            <a:pPr marL="285750" indent="-285750">
              <a:buFont typeface="Arial,Sans-Serif" panose="020B0604020202020204" pitchFamily="34" charset="0"/>
            </a:pPr>
            <a:r>
              <a:rPr lang="en-US">
                <a:ea typeface="+mn-lt"/>
                <a:cs typeface="+mn-lt"/>
              </a:rPr>
              <a:t>New Global Benefits package and expansion</a:t>
            </a:r>
          </a:p>
          <a:p>
            <a:pPr marL="285750" indent="-285750">
              <a:buFont typeface="Arial,Sans-Serif" panose="020B0604020202020204" pitchFamily="34" charset="0"/>
            </a:pPr>
            <a:r>
              <a:rPr lang="en-US">
                <a:ea typeface="+mn-lt"/>
                <a:cs typeface="+mn-lt"/>
              </a:rPr>
              <a:t>Virtual Counseling and Wellness Coaching Services</a:t>
            </a:r>
          </a:p>
          <a:p>
            <a:pPr marL="285750" indent="-285750">
              <a:buFont typeface="Arial,Sans-Serif" panose="020B0604020202020204" pitchFamily="34" charset="0"/>
            </a:pPr>
            <a:r>
              <a:rPr lang="en-US">
                <a:ea typeface="+mn-lt"/>
                <a:cs typeface="+mn-lt"/>
              </a:rPr>
              <a:t>Individualized program branding </a:t>
            </a:r>
          </a:p>
          <a:p>
            <a:pPr marL="285750" indent="-285750">
              <a:buFont typeface="Arial,Sans-Serif" panose="020B0604020202020204" pitchFamily="34" charset="0"/>
            </a:pPr>
            <a:r>
              <a:rPr lang="en-US">
                <a:ea typeface="+mn-lt"/>
                <a:cs typeface="+mn-lt"/>
              </a:rPr>
              <a:t>Design/Redesign workplace environment </a:t>
            </a:r>
          </a:p>
          <a:p>
            <a:pPr marL="285750" indent="-285750">
              <a:buFont typeface="Arial,Sans-Serif" panose="020B0604020202020204" pitchFamily="34" charset="0"/>
            </a:pPr>
            <a:r>
              <a:rPr lang="en-US">
                <a:ea typeface="+mn-lt"/>
                <a:cs typeface="+mn-lt"/>
              </a:rPr>
              <a:t>Life after loss and new parent return education</a:t>
            </a:r>
          </a:p>
          <a:p>
            <a:pPr marL="285750" indent="-285750">
              <a:buFont typeface="Arial,Sans-Serif" panose="020B0604020202020204" pitchFamily="34" charset="0"/>
            </a:pPr>
            <a:r>
              <a:rPr lang="en-US">
                <a:ea typeface="+mn-lt"/>
                <a:cs typeface="+mn-lt"/>
              </a:rPr>
              <a:t>Rapid Response Helpline</a:t>
            </a:r>
          </a:p>
          <a:p>
            <a:pPr marL="0" indent="0">
              <a:buNone/>
            </a:pPr>
            <a:endParaRPr lang="en-US">
              <a:ea typeface="+mn-lt"/>
              <a:cs typeface="+mn-lt"/>
            </a:endParaRPr>
          </a:p>
          <a:p>
            <a:pPr marL="347345" indent="-347345"/>
            <a:endParaRPr lang="en-US">
              <a:cs typeface="Sabon Next LT"/>
            </a:endParaRPr>
          </a:p>
        </p:txBody>
      </p:sp>
      <p:pic>
        <p:nvPicPr>
          <p:cNvPr id="12" name="Picture 34" descr="Graphical user interface, application&#10;&#10;Description automatically generated">
            <a:extLst>
              <a:ext uri="{FF2B5EF4-FFF2-40B4-BE49-F238E27FC236}">
                <a16:creationId xmlns:a16="http://schemas.microsoft.com/office/drawing/2014/main" id="{B232DA48-BBC5-9B53-AC5C-1AEDFBBC886F}"/>
              </a:ext>
            </a:extLst>
          </p:cNvPr>
          <p:cNvPicPr>
            <a:picLocks noChangeAspect="1"/>
          </p:cNvPicPr>
          <p:nvPr/>
        </p:nvPicPr>
        <p:blipFill rotWithShape="1">
          <a:blip r:embed="rId3"/>
          <a:srcRect l="22855" r="22855"/>
          <a:stretch/>
        </p:blipFill>
        <p:spPr>
          <a:xfrm>
            <a:off x="2349914" y="1535794"/>
            <a:ext cx="1112285" cy="1017829"/>
          </a:xfrm>
          <a:prstGeom prst="flowChartConnector">
            <a:avLst/>
          </a:prstGeom>
        </p:spPr>
      </p:pic>
      <p:pic>
        <p:nvPicPr>
          <p:cNvPr id="14" name="Picture 32" descr="A picture containing text&#10;&#10;Description automatically generated">
            <a:extLst>
              <a:ext uri="{FF2B5EF4-FFF2-40B4-BE49-F238E27FC236}">
                <a16:creationId xmlns:a16="http://schemas.microsoft.com/office/drawing/2014/main" id="{19C216C9-B1ED-C4AD-A7E9-5F7038658DD3}"/>
              </a:ext>
            </a:extLst>
          </p:cNvPr>
          <p:cNvPicPr>
            <a:picLocks noChangeAspect="1"/>
          </p:cNvPicPr>
          <p:nvPr/>
        </p:nvPicPr>
        <p:blipFill rotWithShape="1">
          <a:blip r:embed="rId4"/>
          <a:srcRect l="18876" r="18876"/>
          <a:stretch/>
        </p:blipFill>
        <p:spPr>
          <a:xfrm>
            <a:off x="8195614" y="1518668"/>
            <a:ext cx="1113286" cy="1032758"/>
          </a:xfrm>
          <a:prstGeom prst="flowChartConnector">
            <a:avLst/>
          </a:prstGeom>
        </p:spPr>
      </p:pic>
    </p:spTree>
    <p:extLst>
      <p:ext uri="{BB962C8B-B14F-4D97-AF65-F5344CB8AC3E}">
        <p14:creationId xmlns:p14="http://schemas.microsoft.com/office/powerpoint/2010/main" val="992716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30A5BFC-C134-C072-C14D-9E51A94C8E7E}"/>
              </a:ext>
            </a:extLst>
          </p:cNvPr>
          <p:cNvSpPr>
            <a:spLocks noGrp="1"/>
          </p:cNvSpPr>
          <p:nvPr>
            <p:ph type="title"/>
          </p:nvPr>
        </p:nvSpPr>
        <p:spPr/>
        <p:txBody>
          <a:bodyPr/>
          <a:lstStyle/>
          <a:p>
            <a:r>
              <a:rPr lang="en-US"/>
              <a:t>delivery</a:t>
            </a:r>
          </a:p>
        </p:txBody>
      </p:sp>
      <p:sp>
        <p:nvSpPr>
          <p:cNvPr id="175" name="Slide Number Placeholder 174">
            <a:extLst>
              <a:ext uri="{FF2B5EF4-FFF2-40B4-BE49-F238E27FC236}">
                <a16:creationId xmlns:a16="http://schemas.microsoft.com/office/drawing/2014/main" id="{1DECFA06-D307-B47D-DA95-31161374AD30}"/>
              </a:ext>
            </a:extLst>
          </p:cNvPr>
          <p:cNvSpPr>
            <a:spLocks noGrp="1"/>
          </p:cNvSpPr>
          <p:nvPr>
            <p:ph type="sldNum" sz="quarter" idx="12"/>
          </p:nvPr>
        </p:nvSpPr>
        <p:spPr/>
        <p:txBody>
          <a:bodyPr/>
          <a:lstStyle/>
          <a:p>
            <a:fld id="{48F63A3B-78C7-47BE-AE5E-E10140E04643}" type="slidenum">
              <a:rPr lang="en-US" smtClean="0"/>
              <a:pPr/>
              <a:t>13</a:t>
            </a:fld>
            <a:endParaRPr lang="en-US"/>
          </a:p>
        </p:txBody>
      </p:sp>
      <p:sp>
        <p:nvSpPr>
          <p:cNvPr id="56" name="Text Placeholder 55">
            <a:extLst>
              <a:ext uri="{FF2B5EF4-FFF2-40B4-BE49-F238E27FC236}">
                <a16:creationId xmlns:a16="http://schemas.microsoft.com/office/drawing/2014/main" id="{42027341-30B3-44DB-373E-60B96EBF2043}"/>
              </a:ext>
            </a:extLst>
          </p:cNvPr>
          <p:cNvSpPr>
            <a:spLocks noGrp="1"/>
          </p:cNvSpPr>
          <p:nvPr>
            <p:ph type="body" idx="1"/>
          </p:nvPr>
        </p:nvSpPr>
        <p:spPr/>
        <p:txBody>
          <a:bodyPr/>
          <a:lstStyle/>
          <a:p>
            <a:pPr lvl="0"/>
            <a:r>
              <a:rPr lang="en-US">
                <a:latin typeface="Arial"/>
                <a:cs typeface="Arial"/>
              </a:rPr>
              <a:t>collaborate</a:t>
            </a:r>
            <a:endParaRPr lang="en-US"/>
          </a:p>
        </p:txBody>
      </p:sp>
      <p:sp>
        <p:nvSpPr>
          <p:cNvPr id="57" name="Text Placeholder 56">
            <a:extLst>
              <a:ext uri="{FF2B5EF4-FFF2-40B4-BE49-F238E27FC236}">
                <a16:creationId xmlns:a16="http://schemas.microsoft.com/office/drawing/2014/main" id="{49B99446-8DB8-EAE8-ADEB-8E02F160B106}"/>
              </a:ext>
            </a:extLst>
          </p:cNvPr>
          <p:cNvSpPr>
            <a:spLocks noGrp="1"/>
          </p:cNvSpPr>
          <p:nvPr>
            <p:ph type="body" sz="quarter" idx="3"/>
          </p:nvPr>
        </p:nvSpPr>
        <p:spPr/>
        <p:txBody>
          <a:bodyPr/>
          <a:lstStyle/>
          <a:p>
            <a:r>
              <a:rPr lang="en-US">
                <a:latin typeface="Arial"/>
                <a:cs typeface="Arial"/>
              </a:rPr>
              <a:t>Define roles</a:t>
            </a:r>
            <a:endParaRPr lang="en-US"/>
          </a:p>
        </p:txBody>
      </p:sp>
      <p:sp>
        <p:nvSpPr>
          <p:cNvPr id="58" name="Text Placeholder 57">
            <a:extLst>
              <a:ext uri="{FF2B5EF4-FFF2-40B4-BE49-F238E27FC236}">
                <a16:creationId xmlns:a16="http://schemas.microsoft.com/office/drawing/2014/main" id="{4F1381C5-2C37-6542-2CC4-2EBF6B0C41D4}"/>
              </a:ext>
            </a:extLst>
          </p:cNvPr>
          <p:cNvSpPr>
            <a:spLocks noGrp="1"/>
          </p:cNvSpPr>
          <p:nvPr>
            <p:ph type="body" sz="quarter" idx="13"/>
          </p:nvPr>
        </p:nvSpPr>
        <p:spPr/>
        <p:txBody>
          <a:bodyPr/>
          <a:lstStyle/>
          <a:p>
            <a:pPr lvl="0"/>
            <a:r>
              <a:rPr lang="en-US">
                <a:latin typeface="Arial"/>
                <a:cs typeface="Arial"/>
              </a:rPr>
              <a:t>awareness</a:t>
            </a:r>
            <a:endParaRPr lang="en-US"/>
          </a:p>
        </p:txBody>
      </p:sp>
      <p:sp>
        <p:nvSpPr>
          <p:cNvPr id="59" name="Text Placeholder 58">
            <a:extLst>
              <a:ext uri="{FF2B5EF4-FFF2-40B4-BE49-F238E27FC236}">
                <a16:creationId xmlns:a16="http://schemas.microsoft.com/office/drawing/2014/main" id="{9348E88D-CFB1-4BF1-41EC-723BBD602AF2}"/>
              </a:ext>
            </a:extLst>
          </p:cNvPr>
          <p:cNvSpPr>
            <a:spLocks noGrp="1"/>
          </p:cNvSpPr>
          <p:nvPr>
            <p:ph type="body" sz="quarter" idx="15"/>
          </p:nvPr>
        </p:nvSpPr>
        <p:spPr/>
        <p:txBody>
          <a:bodyPr/>
          <a:lstStyle/>
          <a:p>
            <a:pPr lvl="0"/>
            <a:r>
              <a:rPr lang="en-US">
                <a:latin typeface="Arial"/>
                <a:cs typeface="Arial"/>
              </a:rPr>
              <a:t>launch</a:t>
            </a:r>
            <a:endParaRPr lang="en-US"/>
          </a:p>
        </p:txBody>
      </p:sp>
      <p:sp>
        <p:nvSpPr>
          <p:cNvPr id="60" name="Text Placeholder 59">
            <a:extLst>
              <a:ext uri="{FF2B5EF4-FFF2-40B4-BE49-F238E27FC236}">
                <a16:creationId xmlns:a16="http://schemas.microsoft.com/office/drawing/2014/main" id="{E1B218F5-E615-C534-C7FC-E55781596535}"/>
              </a:ext>
            </a:extLst>
          </p:cNvPr>
          <p:cNvSpPr>
            <a:spLocks noGrp="1"/>
          </p:cNvSpPr>
          <p:nvPr>
            <p:ph type="body" sz="quarter" idx="17"/>
          </p:nvPr>
        </p:nvSpPr>
        <p:spPr/>
        <p:txBody>
          <a:bodyPr/>
          <a:lstStyle/>
          <a:p>
            <a:pPr lvl="0"/>
            <a:r>
              <a:rPr lang="en-US">
                <a:latin typeface="Arial"/>
                <a:cs typeface="Arial"/>
              </a:rPr>
              <a:t>support</a:t>
            </a:r>
            <a:endParaRPr lang="en-US"/>
          </a:p>
        </p:txBody>
      </p:sp>
      <p:sp>
        <p:nvSpPr>
          <p:cNvPr id="139" name="Rectangle 138" descr="Timeline marker">
            <a:extLst>
              <a:ext uri="{FF2B5EF4-FFF2-40B4-BE49-F238E27FC236}">
                <a16:creationId xmlns:a16="http://schemas.microsoft.com/office/drawing/2014/main" id="{632DC974-3AFC-3B05-984D-8920F2613BAB}"/>
              </a:ext>
            </a:extLst>
          </p:cNvPr>
          <p:cNvSpPr/>
          <p:nvPr/>
        </p:nvSpPr>
        <p:spPr>
          <a:xfrm rot="16200000">
            <a:off x="1669440" y="4056839"/>
            <a:ext cx="81643" cy="26125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descr="Timeline marker">
            <a:extLst>
              <a:ext uri="{FF2B5EF4-FFF2-40B4-BE49-F238E27FC236}">
                <a16:creationId xmlns:a16="http://schemas.microsoft.com/office/drawing/2014/main" id="{F2040969-B583-70C1-87C1-D19C7BB276E9}"/>
              </a:ext>
            </a:extLst>
          </p:cNvPr>
          <p:cNvSpPr/>
          <p:nvPr/>
        </p:nvSpPr>
        <p:spPr>
          <a:xfrm rot="16200000">
            <a:off x="3881150" y="4056839"/>
            <a:ext cx="81643" cy="261257"/>
          </a:xfrm>
          <a:prstGeom prst="rect">
            <a:avLst/>
          </a:prstGeom>
          <a:solidFill>
            <a:srgbClr val="F5C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descr="Timeline marker">
            <a:extLst>
              <a:ext uri="{FF2B5EF4-FFF2-40B4-BE49-F238E27FC236}">
                <a16:creationId xmlns:a16="http://schemas.microsoft.com/office/drawing/2014/main" id="{916357F2-DD2F-AE73-F0FE-19F36A996C0A}"/>
              </a:ext>
            </a:extLst>
          </p:cNvPr>
          <p:cNvSpPr/>
          <p:nvPr/>
        </p:nvSpPr>
        <p:spPr>
          <a:xfrm rot="16200000">
            <a:off x="6045016" y="4056839"/>
            <a:ext cx="81643" cy="26125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descr="Timeline marker">
            <a:extLst>
              <a:ext uri="{FF2B5EF4-FFF2-40B4-BE49-F238E27FC236}">
                <a16:creationId xmlns:a16="http://schemas.microsoft.com/office/drawing/2014/main" id="{061F8191-7958-A3B6-D754-56FAB2742504}"/>
              </a:ext>
            </a:extLst>
          </p:cNvPr>
          <p:cNvSpPr/>
          <p:nvPr/>
        </p:nvSpPr>
        <p:spPr>
          <a:xfrm rot="16200000">
            <a:off x="8264631" y="4056839"/>
            <a:ext cx="81643" cy="261257"/>
          </a:xfrm>
          <a:prstGeom prst="rect">
            <a:avLst/>
          </a:prstGeom>
          <a:solidFill>
            <a:srgbClr val="F5C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descr="Timeline marker">
            <a:extLst>
              <a:ext uri="{FF2B5EF4-FFF2-40B4-BE49-F238E27FC236}">
                <a16:creationId xmlns:a16="http://schemas.microsoft.com/office/drawing/2014/main" id="{FA6C0651-6CD9-1742-F030-13CC2F6DAC2F}"/>
              </a:ext>
            </a:extLst>
          </p:cNvPr>
          <p:cNvSpPr/>
          <p:nvPr/>
        </p:nvSpPr>
        <p:spPr>
          <a:xfrm rot="16200000">
            <a:off x="10475505" y="4056839"/>
            <a:ext cx="81643" cy="26125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3">
            <a:extLst>
              <a:ext uri="{FF2B5EF4-FFF2-40B4-BE49-F238E27FC236}">
                <a16:creationId xmlns:a16="http://schemas.microsoft.com/office/drawing/2014/main" id="{A3BF8E55-B2B9-104D-F277-08902534735D}"/>
              </a:ext>
            </a:extLst>
          </p:cNvPr>
          <p:cNvSpPr>
            <a:spLocks noGrp="1"/>
          </p:cNvSpPr>
          <p:nvPr>
            <p:ph type="body" sz="quarter" idx="18"/>
          </p:nvPr>
        </p:nvSpPr>
        <p:spPr/>
        <p:txBody>
          <a:bodyPr/>
          <a:lstStyle/>
          <a:p>
            <a:r>
              <a:rPr lang="en-US"/>
              <a:t>We will review options to implement the package you choose.</a:t>
            </a:r>
            <a:endParaRPr lang="en-US">
              <a:cs typeface="Sabon Next LT"/>
            </a:endParaRPr>
          </a:p>
        </p:txBody>
      </p:sp>
      <p:sp>
        <p:nvSpPr>
          <p:cNvPr id="25" name="Text Placeholder 24">
            <a:extLst>
              <a:ext uri="{FF2B5EF4-FFF2-40B4-BE49-F238E27FC236}">
                <a16:creationId xmlns:a16="http://schemas.microsoft.com/office/drawing/2014/main" id="{BCE9DA14-62AB-A857-6387-1F5D330B3F36}"/>
              </a:ext>
            </a:extLst>
          </p:cNvPr>
          <p:cNvSpPr>
            <a:spLocks noGrp="1"/>
          </p:cNvSpPr>
          <p:nvPr>
            <p:ph type="body" sz="quarter" idx="19"/>
          </p:nvPr>
        </p:nvSpPr>
        <p:spPr/>
        <p:txBody>
          <a:bodyPr/>
          <a:lstStyle/>
          <a:p>
            <a:r>
              <a:rPr lang="en-US"/>
              <a:t>We will define the roles of the leadership team and the employees.</a:t>
            </a:r>
            <a:endParaRPr lang="en-US">
              <a:cs typeface="Sabon Next LT"/>
            </a:endParaRPr>
          </a:p>
        </p:txBody>
      </p:sp>
      <p:sp>
        <p:nvSpPr>
          <p:cNvPr id="26" name="Text Placeholder 25">
            <a:extLst>
              <a:ext uri="{FF2B5EF4-FFF2-40B4-BE49-F238E27FC236}">
                <a16:creationId xmlns:a16="http://schemas.microsoft.com/office/drawing/2014/main" id="{710CB940-D45B-59F1-06E5-9CC94100EF05}"/>
              </a:ext>
            </a:extLst>
          </p:cNvPr>
          <p:cNvSpPr>
            <a:spLocks noGrp="1"/>
          </p:cNvSpPr>
          <p:nvPr>
            <p:ph type="body" sz="quarter" idx="20"/>
          </p:nvPr>
        </p:nvSpPr>
        <p:spPr/>
        <p:txBody>
          <a:bodyPr/>
          <a:lstStyle/>
          <a:p>
            <a:r>
              <a:rPr lang="en-US">
                <a:cs typeface="Sabon Next LT"/>
              </a:rPr>
              <a:t>We will create the step –by-step plan to educate employees about the program through internal marketing and social media.</a:t>
            </a:r>
          </a:p>
        </p:txBody>
      </p:sp>
      <p:sp>
        <p:nvSpPr>
          <p:cNvPr id="27" name="Text Placeholder 26">
            <a:extLst>
              <a:ext uri="{FF2B5EF4-FFF2-40B4-BE49-F238E27FC236}">
                <a16:creationId xmlns:a16="http://schemas.microsoft.com/office/drawing/2014/main" id="{A0DA38E3-68A2-4FF9-022B-BA0DF832B1DB}"/>
              </a:ext>
            </a:extLst>
          </p:cNvPr>
          <p:cNvSpPr>
            <a:spLocks noGrp="1"/>
          </p:cNvSpPr>
          <p:nvPr>
            <p:ph type="body" sz="quarter" idx="21"/>
          </p:nvPr>
        </p:nvSpPr>
        <p:spPr>
          <a:xfrm>
            <a:off x="7261873" y="4795868"/>
            <a:ext cx="1993392" cy="795528"/>
          </a:xfrm>
        </p:spPr>
        <p:txBody>
          <a:bodyPr/>
          <a:lstStyle/>
          <a:p>
            <a:r>
              <a:rPr lang="en-US"/>
              <a:t>We will launch the program either on site or virtually with leadership and the employees.</a:t>
            </a:r>
            <a:endParaRPr lang="en-US">
              <a:cs typeface="Sabon Next LT"/>
            </a:endParaRPr>
          </a:p>
        </p:txBody>
      </p:sp>
      <p:sp>
        <p:nvSpPr>
          <p:cNvPr id="28" name="Text Placeholder 27">
            <a:extLst>
              <a:ext uri="{FF2B5EF4-FFF2-40B4-BE49-F238E27FC236}">
                <a16:creationId xmlns:a16="http://schemas.microsoft.com/office/drawing/2014/main" id="{B72BD1AE-7290-BA6E-18FB-8181C0D13E7C}"/>
              </a:ext>
            </a:extLst>
          </p:cNvPr>
          <p:cNvSpPr>
            <a:spLocks noGrp="1"/>
          </p:cNvSpPr>
          <p:nvPr>
            <p:ph type="body" sz="quarter" idx="22"/>
          </p:nvPr>
        </p:nvSpPr>
        <p:spPr/>
        <p:txBody>
          <a:bodyPr/>
          <a:lstStyle/>
          <a:p>
            <a:r>
              <a:rPr lang="en-US">
                <a:cs typeface="Sabon Next LT"/>
              </a:rPr>
              <a:t>We will offer ongoing training and support for every employee to help them attain their wellness goals.</a:t>
            </a:r>
          </a:p>
        </p:txBody>
      </p:sp>
    </p:spTree>
    <p:extLst>
      <p:ext uri="{BB962C8B-B14F-4D97-AF65-F5344CB8AC3E}">
        <p14:creationId xmlns:p14="http://schemas.microsoft.com/office/powerpoint/2010/main" val="25028879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BF8B9A-F070-FFBC-B560-DE9ABD74D9CB}"/>
              </a:ext>
            </a:extLst>
          </p:cNvPr>
          <p:cNvSpPr>
            <a:spLocks noGrp="1"/>
          </p:cNvSpPr>
          <p:nvPr>
            <p:ph type="sldNum" sz="quarter" idx="12"/>
          </p:nvPr>
        </p:nvSpPr>
        <p:spPr/>
        <p:txBody>
          <a:bodyPr/>
          <a:lstStyle/>
          <a:p>
            <a:fld id="{48F63A3B-78C7-47BE-AE5E-E10140E04643}" type="slidenum">
              <a:rPr lang="en-US" dirty="0"/>
              <a:t>14</a:t>
            </a:fld>
            <a:endParaRPr lang="en-US"/>
          </a:p>
        </p:txBody>
      </p:sp>
      <p:pic>
        <p:nvPicPr>
          <p:cNvPr id="5" name="Picture 5" descr="A picture containing text&#10;&#10;Description automatically generated">
            <a:extLst>
              <a:ext uri="{FF2B5EF4-FFF2-40B4-BE49-F238E27FC236}">
                <a16:creationId xmlns:a16="http://schemas.microsoft.com/office/drawing/2014/main" id="{392185AC-90B2-4B94-26D2-A9F7A9B7C681}"/>
              </a:ext>
            </a:extLst>
          </p:cNvPr>
          <p:cNvPicPr>
            <a:picLocks noChangeAspect="1"/>
          </p:cNvPicPr>
          <p:nvPr/>
        </p:nvPicPr>
        <p:blipFill>
          <a:blip r:embed="rId3"/>
          <a:stretch>
            <a:fillRect/>
          </a:stretch>
        </p:blipFill>
        <p:spPr>
          <a:xfrm>
            <a:off x="375249" y="1064138"/>
            <a:ext cx="4246065" cy="5523066"/>
          </a:xfrm>
          <a:prstGeom prst="rect">
            <a:avLst/>
          </a:prstGeom>
        </p:spPr>
      </p:pic>
      <p:pic>
        <p:nvPicPr>
          <p:cNvPr id="6" name="Picture 6" descr="Diagram&#10;&#10;Description automatically generated">
            <a:extLst>
              <a:ext uri="{FF2B5EF4-FFF2-40B4-BE49-F238E27FC236}">
                <a16:creationId xmlns:a16="http://schemas.microsoft.com/office/drawing/2014/main" id="{05BC0B12-C992-5C07-7AEA-7BCD23785C1A}"/>
              </a:ext>
            </a:extLst>
          </p:cNvPr>
          <p:cNvPicPr>
            <a:picLocks noChangeAspect="1"/>
          </p:cNvPicPr>
          <p:nvPr/>
        </p:nvPicPr>
        <p:blipFill>
          <a:blip r:embed="rId4"/>
          <a:stretch>
            <a:fillRect/>
          </a:stretch>
        </p:blipFill>
        <p:spPr>
          <a:xfrm>
            <a:off x="7353300" y="2523018"/>
            <a:ext cx="4678680" cy="2596824"/>
          </a:xfrm>
          <a:prstGeom prst="rect">
            <a:avLst/>
          </a:prstGeom>
        </p:spPr>
      </p:pic>
      <p:pic>
        <p:nvPicPr>
          <p:cNvPr id="2" name="Picture 2" descr="A picture containing diagram&#10;&#10;Description automatically generated">
            <a:extLst>
              <a:ext uri="{FF2B5EF4-FFF2-40B4-BE49-F238E27FC236}">
                <a16:creationId xmlns:a16="http://schemas.microsoft.com/office/drawing/2014/main" id="{94179587-0BAB-B2D7-F205-3625CA6CD82A}"/>
              </a:ext>
            </a:extLst>
          </p:cNvPr>
          <p:cNvPicPr>
            <a:picLocks noChangeAspect="1"/>
          </p:cNvPicPr>
          <p:nvPr/>
        </p:nvPicPr>
        <p:blipFill>
          <a:blip r:embed="rId5"/>
          <a:stretch>
            <a:fillRect/>
          </a:stretch>
        </p:blipFill>
        <p:spPr>
          <a:xfrm>
            <a:off x="5011448" y="1090869"/>
            <a:ext cx="2166684" cy="5451445"/>
          </a:xfrm>
          <a:prstGeom prst="rect">
            <a:avLst/>
          </a:prstGeom>
        </p:spPr>
      </p:pic>
      <p:sp>
        <p:nvSpPr>
          <p:cNvPr id="7" name="Title 6">
            <a:extLst>
              <a:ext uri="{FF2B5EF4-FFF2-40B4-BE49-F238E27FC236}">
                <a16:creationId xmlns:a16="http://schemas.microsoft.com/office/drawing/2014/main" id="{33881393-B7B5-FEA7-01EE-617F65B657A7}"/>
              </a:ext>
            </a:extLst>
          </p:cNvPr>
          <p:cNvSpPr>
            <a:spLocks noGrp="1"/>
          </p:cNvSpPr>
          <p:nvPr>
            <p:ph type="title"/>
          </p:nvPr>
        </p:nvSpPr>
        <p:spPr>
          <a:xfrm>
            <a:off x="-986028" y="210312"/>
            <a:ext cx="8339328" cy="768096"/>
          </a:xfrm>
        </p:spPr>
        <p:txBody>
          <a:bodyPr>
            <a:normAutofit/>
          </a:bodyPr>
          <a:lstStyle/>
          <a:p>
            <a:r>
              <a:rPr lang="en-US" sz="3200"/>
              <a:t>Potential Resources</a:t>
            </a:r>
          </a:p>
        </p:txBody>
      </p:sp>
    </p:spTree>
    <p:extLst>
      <p:ext uri="{BB962C8B-B14F-4D97-AF65-F5344CB8AC3E}">
        <p14:creationId xmlns:p14="http://schemas.microsoft.com/office/powerpoint/2010/main" val="1735090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309B0-6209-D3D0-9D5E-308B9F6E7303}"/>
              </a:ext>
            </a:extLst>
          </p:cNvPr>
          <p:cNvSpPr>
            <a:spLocks noGrp="1"/>
          </p:cNvSpPr>
          <p:nvPr>
            <p:ph type="title"/>
          </p:nvPr>
        </p:nvSpPr>
        <p:spPr>
          <a:xfrm>
            <a:off x="1475003" y="890114"/>
            <a:ext cx="7609840" cy="1641856"/>
          </a:xfrm>
        </p:spPr>
        <p:txBody>
          <a:bodyPr anchor="t">
            <a:normAutofit/>
          </a:bodyPr>
          <a:lstStyle/>
          <a:p>
            <a:pPr>
              <a:lnSpc>
                <a:spcPct val="90000"/>
              </a:lnSpc>
            </a:pPr>
            <a:r>
              <a:rPr lang="en-US" sz="3600"/>
              <a:t>Assessing the program</a:t>
            </a:r>
            <a:br>
              <a:rPr lang="en-US" sz="1400"/>
            </a:br>
            <a:endParaRPr lang="en-US" sz="1400"/>
          </a:p>
        </p:txBody>
      </p:sp>
      <p:sp>
        <p:nvSpPr>
          <p:cNvPr id="12" name="Content Placeholder 11">
            <a:extLst>
              <a:ext uri="{FF2B5EF4-FFF2-40B4-BE49-F238E27FC236}">
                <a16:creationId xmlns:a16="http://schemas.microsoft.com/office/drawing/2014/main" id="{CE3C1BFF-2275-1E7D-0604-E6F5CFEC01F6}"/>
              </a:ext>
            </a:extLst>
          </p:cNvPr>
          <p:cNvSpPr>
            <a:spLocks noGrp="1"/>
          </p:cNvSpPr>
          <p:nvPr>
            <p:ph idx="1"/>
          </p:nvPr>
        </p:nvSpPr>
        <p:spPr>
          <a:xfrm>
            <a:off x="2344502" y="1805301"/>
            <a:ext cx="5879592" cy="2700528"/>
          </a:xfrm>
        </p:spPr>
        <p:txBody>
          <a:bodyPr vert="horz" lIns="91440" tIns="45720" rIns="91440" bIns="45720" rtlCol="0" anchor="t">
            <a:noAutofit/>
          </a:bodyPr>
          <a:lstStyle/>
          <a:p>
            <a:r>
              <a:rPr lang="en-US" sz="2800" b="1">
                <a:cs typeface="Sabon Next LT"/>
              </a:rPr>
              <a:t>Pilot Group</a:t>
            </a:r>
          </a:p>
          <a:p>
            <a:pPr marL="285750" indent="-285750">
              <a:buChar char="•"/>
            </a:pPr>
            <a:r>
              <a:rPr lang="en-US" sz="2800">
                <a:cs typeface="Sabon Next LT"/>
              </a:rPr>
              <a:t>Halfway through the program</a:t>
            </a:r>
          </a:p>
          <a:p>
            <a:pPr marL="285750" indent="-285750">
              <a:buChar char="•"/>
            </a:pPr>
            <a:r>
              <a:rPr lang="en-US" sz="2800">
                <a:cs typeface="Sabon Next LT"/>
              </a:rPr>
              <a:t>End of the program</a:t>
            </a:r>
          </a:p>
          <a:p>
            <a:pPr marL="285750" indent="-285750">
              <a:buChar char="•"/>
            </a:pPr>
            <a:endParaRPr lang="en-US" sz="2800">
              <a:cs typeface="Sabon Next LT"/>
            </a:endParaRPr>
          </a:p>
          <a:p>
            <a:r>
              <a:rPr lang="en-US" sz="2800" b="1">
                <a:cs typeface="Sabon Next LT"/>
              </a:rPr>
              <a:t>Official Rollout</a:t>
            </a:r>
          </a:p>
          <a:p>
            <a:pPr marL="285750" indent="-285750">
              <a:buChar char="•"/>
            </a:pPr>
            <a:r>
              <a:rPr lang="en-US" sz="2800">
                <a:cs typeface="Sabon Next LT"/>
              </a:rPr>
              <a:t>End of 1st month</a:t>
            </a:r>
          </a:p>
          <a:p>
            <a:pPr marL="285750" indent="-285750">
              <a:buChar char="•"/>
            </a:pPr>
            <a:r>
              <a:rPr lang="en-US" sz="2800">
                <a:cs typeface="Sabon Next LT"/>
              </a:rPr>
              <a:t>End of 2nd month</a:t>
            </a:r>
          </a:p>
          <a:p>
            <a:pPr marL="285750" indent="-285750">
              <a:buChar char="•"/>
            </a:pPr>
            <a:r>
              <a:rPr lang="en-US" sz="2800">
                <a:cs typeface="Sabon Next LT"/>
              </a:rPr>
              <a:t>End of 3rd month</a:t>
            </a:r>
          </a:p>
          <a:p>
            <a:pPr marL="285750" indent="-285750">
              <a:buChar char="•"/>
            </a:pPr>
            <a:endParaRPr lang="en-US">
              <a:cs typeface="Sabon Next LT"/>
            </a:endParaRPr>
          </a:p>
          <a:p>
            <a:endParaRPr lang="en-US">
              <a:cs typeface="Sabon Next LT"/>
            </a:endParaRPr>
          </a:p>
        </p:txBody>
      </p:sp>
      <p:sp>
        <p:nvSpPr>
          <p:cNvPr id="25" name="Slide Number Placeholder 24">
            <a:extLst>
              <a:ext uri="{FF2B5EF4-FFF2-40B4-BE49-F238E27FC236}">
                <a16:creationId xmlns:a16="http://schemas.microsoft.com/office/drawing/2014/main" id="{5058AE03-D409-0714-CCED-4548A9C92023}"/>
              </a:ext>
            </a:extLst>
          </p:cNvPr>
          <p:cNvSpPr>
            <a:spLocks noGrp="1"/>
          </p:cNvSpPr>
          <p:nvPr>
            <p:ph type="sldNum" sz="quarter" idx="12"/>
          </p:nvPr>
        </p:nvSpPr>
        <p:spPr>
          <a:xfrm>
            <a:off x="10945368" y="457200"/>
            <a:ext cx="987552" cy="274320"/>
          </a:xfrm>
        </p:spPr>
        <p:txBody>
          <a:bodyPr anchor="ctr">
            <a:normAutofit/>
          </a:bodyPr>
          <a:lstStyle/>
          <a:p>
            <a:pPr>
              <a:spcAft>
                <a:spcPts val="600"/>
              </a:spcAft>
            </a:pPr>
            <a:fld id="{48F63A3B-78C7-47BE-AE5E-E10140E04643}" type="slidenum">
              <a:rPr lang="en-US" smtClean="0"/>
              <a:pPr>
                <a:spcAft>
                  <a:spcPts val="600"/>
                </a:spcAft>
              </a:pPr>
              <a:t>15</a:t>
            </a:fld>
            <a:endParaRPr lang="en-US"/>
          </a:p>
        </p:txBody>
      </p:sp>
    </p:spTree>
    <p:extLst>
      <p:ext uri="{BB962C8B-B14F-4D97-AF65-F5344CB8AC3E}">
        <p14:creationId xmlns:p14="http://schemas.microsoft.com/office/powerpoint/2010/main" val="23010879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81340-CD89-1893-244B-473C9ED1E701}"/>
              </a:ext>
            </a:extLst>
          </p:cNvPr>
          <p:cNvSpPr>
            <a:spLocks noGrp="1"/>
          </p:cNvSpPr>
          <p:nvPr>
            <p:ph type="title"/>
          </p:nvPr>
        </p:nvSpPr>
        <p:spPr>
          <a:xfrm>
            <a:off x="885100" y="1090791"/>
            <a:ext cx="6553986" cy="768096"/>
          </a:xfrm>
        </p:spPr>
        <p:txBody>
          <a:bodyPr/>
          <a:lstStyle/>
          <a:p>
            <a:r>
              <a:rPr lang="en-US" sz="3200"/>
              <a:t>Questions assessing the program</a:t>
            </a:r>
          </a:p>
        </p:txBody>
      </p:sp>
      <p:sp>
        <p:nvSpPr>
          <p:cNvPr id="3" name="Content Placeholder 2">
            <a:extLst>
              <a:ext uri="{FF2B5EF4-FFF2-40B4-BE49-F238E27FC236}">
                <a16:creationId xmlns:a16="http://schemas.microsoft.com/office/drawing/2014/main" id="{4ECEF8DE-7ABB-7E4D-2117-6C0EBFEEBDB3}"/>
              </a:ext>
            </a:extLst>
          </p:cNvPr>
          <p:cNvSpPr>
            <a:spLocks noGrp="1"/>
          </p:cNvSpPr>
          <p:nvPr>
            <p:ph idx="1"/>
          </p:nvPr>
        </p:nvSpPr>
        <p:spPr>
          <a:xfrm>
            <a:off x="946551" y="2106955"/>
            <a:ext cx="6603147" cy="3048427"/>
          </a:xfrm>
        </p:spPr>
        <p:txBody>
          <a:bodyPr vert="horz" lIns="91440" tIns="45720" rIns="91440" bIns="45720" rtlCol="0" anchor="t">
            <a:noAutofit/>
          </a:bodyPr>
          <a:lstStyle/>
          <a:p>
            <a:pPr marL="342900" indent="-342900">
              <a:buChar char="•"/>
            </a:pPr>
            <a:r>
              <a:rPr lang="en-US">
                <a:cs typeface="Sabon Next LT"/>
              </a:rPr>
              <a:t>Has this program been beneficial?  If yes, how? If no, why not?</a:t>
            </a:r>
          </a:p>
          <a:p>
            <a:pPr marL="342900" indent="-342900">
              <a:buChar char="•"/>
            </a:pPr>
            <a:r>
              <a:rPr lang="en-US">
                <a:cs typeface="Sabon Next LT"/>
              </a:rPr>
              <a:t>What has stood out in your mind the most, either good or bad? Why?</a:t>
            </a:r>
          </a:p>
          <a:p>
            <a:pPr marL="342900" indent="-342900">
              <a:buChar char="•"/>
            </a:pPr>
            <a:r>
              <a:rPr lang="en-US">
                <a:cs typeface="Sabon Next LT"/>
              </a:rPr>
              <a:t>What services are you interested in that we didn't provide?</a:t>
            </a:r>
          </a:p>
          <a:p>
            <a:br>
              <a:rPr lang="en-US">
                <a:cs typeface="Sabon Next LT"/>
              </a:rPr>
            </a:br>
            <a:endParaRPr lang="en-US">
              <a:cs typeface="Sabon Next LT"/>
            </a:endParaRPr>
          </a:p>
        </p:txBody>
      </p:sp>
      <p:sp>
        <p:nvSpPr>
          <p:cNvPr id="4" name="Slide Number Placeholder 3">
            <a:extLst>
              <a:ext uri="{FF2B5EF4-FFF2-40B4-BE49-F238E27FC236}">
                <a16:creationId xmlns:a16="http://schemas.microsoft.com/office/drawing/2014/main" id="{AB5C029C-F919-0B04-B419-11336373218D}"/>
              </a:ext>
            </a:extLst>
          </p:cNvPr>
          <p:cNvSpPr>
            <a:spLocks noGrp="1"/>
          </p:cNvSpPr>
          <p:nvPr>
            <p:ph type="sldNum" sz="quarter" idx="4294967295"/>
          </p:nvPr>
        </p:nvSpPr>
        <p:spPr>
          <a:xfrm>
            <a:off x="11204575" y="457200"/>
            <a:ext cx="987425" cy="274638"/>
          </a:xfrm>
        </p:spPr>
        <p:txBody>
          <a:bodyPr/>
          <a:lstStyle/>
          <a:p>
            <a:fld id="{48F63A3B-78C7-47BE-AE5E-E10140E04643}" type="slidenum">
              <a:rPr lang="en-US" dirty="0"/>
              <a:t>16</a:t>
            </a:fld>
            <a:endParaRPr lang="en-US"/>
          </a:p>
        </p:txBody>
      </p:sp>
      <p:sp>
        <p:nvSpPr>
          <p:cNvPr id="5" name="Footer Placeholder 4">
            <a:extLst>
              <a:ext uri="{FF2B5EF4-FFF2-40B4-BE49-F238E27FC236}">
                <a16:creationId xmlns:a16="http://schemas.microsoft.com/office/drawing/2014/main" id="{FCDB9612-DE56-B128-119F-F7F8E75882E4}"/>
              </a:ext>
            </a:extLst>
          </p:cNvPr>
          <p:cNvSpPr>
            <a:spLocks noGrp="1"/>
          </p:cNvSpPr>
          <p:nvPr>
            <p:ph type="ftr" sz="quarter" idx="4294967295"/>
          </p:nvPr>
        </p:nvSpPr>
        <p:spPr>
          <a:xfrm>
            <a:off x="0" y="457200"/>
            <a:ext cx="3200400" cy="274638"/>
          </a:xfrm>
        </p:spPr>
        <p:txBody>
          <a:bodyPr/>
          <a:lstStyle/>
          <a:p>
            <a:r>
              <a:rPr lang="en-US"/>
              <a:t>Presentation title</a:t>
            </a:r>
          </a:p>
        </p:txBody>
      </p:sp>
    </p:spTree>
    <p:extLst>
      <p:ext uri="{BB962C8B-B14F-4D97-AF65-F5344CB8AC3E}">
        <p14:creationId xmlns:p14="http://schemas.microsoft.com/office/powerpoint/2010/main" val="2384150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3EABE38-E9E8-A104-8894-0E8D780A3112}"/>
              </a:ext>
            </a:extLst>
          </p:cNvPr>
          <p:cNvSpPr txBox="1"/>
          <p:nvPr/>
        </p:nvSpPr>
        <p:spPr>
          <a:xfrm>
            <a:off x="4468726" y="1908712"/>
            <a:ext cx="6766560" cy="270052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spcAft>
                <a:spcPts val="600"/>
              </a:spcAft>
            </a:pPr>
            <a:r>
              <a:rPr lang="en-US" sz="2000" b="1">
                <a:solidFill>
                  <a:schemeClr val="accent6"/>
                </a:solidFill>
              </a:rPr>
              <a:t>“Improving the health and well-being of our employees makes good business sense. Employees benefit from better support for their health. Companies benefit from less absence and improved productivity. Society benefits from improved public health.” </a:t>
            </a:r>
            <a:endParaRPr lang="en-US" sz="2000">
              <a:solidFill>
                <a:schemeClr val="accent6"/>
              </a:solidFill>
            </a:endParaRPr>
          </a:p>
        </p:txBody>
      </p:sp>
      <p:sp>
        <p:nvSpPr>
          <p:cNvPr id="3" name="Slide Number Placeholder 2">
            <a:extLst>
              <a:ext uri="{FF2B5EF4-FFF2-40B4-BE49-F238E27FC236}">
                <a16:creationId xmlns:a16="http://schemas.microsoft.com/office/drawing/2014/main" id="{D4BE3524-3411-227F-9111-041B8B9F7CD4}"/>
              </a:ext>
            </a:extLst>
          </p:cNvPr>
          <p:cNvSpPr>
            <a:spLocks noGrp="1"/>
          </p:cNvSpPr>
          <p:nvPr>
            <p:ph type="sldNum" sz="quarter" idx="12"/>
          </p:nvPr>
        </p:nvSpPr>
        <p:spPr>
          <a:xfrm>
            <a:off x="10945368" y="457200"/>
            <a:ext cx="987552" cy="274320"/>
          </a:xfrm>
        </p:spPr>
        <p:txBody>
          <a:bodyPr anchor="ctr">
            <a:normAutofit/>
          </a:bodyPr>
          <a:lstStyle/>
          <a:p>
            <a:pPr>
              <a:spcAft>
                <a:spcPts val="600"/>
              </a:spcAft>
            </a:pPr>
            <a:fld id="{48F63A3B-78C7-47BE-AE5E-E10140E04643}" type="slidenum">
              <a:rPr lang="en-US" dirty="0"/>
              <a:pPr>
                <a:spcAft>
                  <a:spcPts val="600"/>
                </a:spcAft>
              </a:pPr>
              <a:t>17</a:t>
            </a:fld>
            <a:endParaRPr lang="en-US"/>
          </a:p>
        </p:txBody>
      </p:sp>
      <p:sp>
        <p:nvSpPr>
          <p:cNvPr id="8" name="TextBox 7">
            <a:extLst>
              <a:ext uri="{FF2B5EF4-FFF2-40B4-BE49-F238E27FC236}">
                <a16:creationId xmlns:a16="http://schemas.microsoft.com/office/drawing/2014/main" id="{4276A835-29C5-9E13-C754-4DFCEDF1CB35}"/>
              </a:ext>
            </a:extLst>
          </p:cNvPr>
          <p:cNvSpPr txBox="1"/>
          <p:nvPr/>
        </p:nvSpPr>
        <p:spPr>
          <a:xfrm>
            <a:off x="4354015" y="3827317"/>
            <a:ext cx="6766560" cy="270052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marL="342900" indent="-342900">
              <a:spcAft>
                <a:spcPts val="600"/>
              </a:spcAft>
              <a:buFont typeface="Calibri"/>
              <a:buChar char="-"/>
            </a:pPr>
            <a:r>
              <a:rPr lang="en-US" sz="2000" b="1">
                <a:solidFill>
                  <a:schemeClr val="accent6"/>
                </a:solidFill>
                <a:cs typeface="Sabon Next LT"/>
              </a:rPr>
              <a:t>Steve Flanagan, Commercial Director, Bupa </a:t>
            </a:r>
          </a:p>
        </p:txBody>
      </p:sp>
      <p:pic>
        <p:nvPicPr>
          <p:cNvPr id="2" name="Picture 4" descr="A picture containing text, room, vector graphics, gambling house&#10;&#10;Description automatically generated">
            <a:extLst>
              <a:ext uri="{FF2B5EF4-FFF2-40B4-BE49-F238E27FC236}">
                <a16:creationId xmlns:a16="http://schemas.microsoft.com/office/drawing/2014/main" id="{F3412F69-BDBB-3A48-FF37-D902F1434316}"/>
              </a:ext>
            </a:extLst>
          </p:cNvPr>
          <p:cNvPicPr>
            <a:picLocks noChangeAspect="1"/>
          </p:cNvPicPr>
          <p:nvPr/>
        </p:nvPicPr>
        <p:blipFill>
          <a:blip r:embed="rId2"/>
          <a:stretch>
            <a:fillRect/>
          </a:stretch>
        </p:blipFill>
        <p:spPr>
          <a:xfrm>
            <a:off x="5379884" y="4819164"/>
            <a:ext cx="4365522" cy="1390189"/>
          </a:xfrm>
          <a:prstGeom prst="rect">
            <a:avLst/>
          </a:prstGeom>
        </p:spPr>
      </p:pic>
    </p:spTree>
    <p:extLst>
      <p:ext uri="{BB962C8B-B14F-4D97-AF65-F5344CB8AC3E}">
        <p14:creationId xmlns:p14="http://schemas.microsoft.com/office/powerpoint/2010/main" val="14993001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AB426-5B7C-607E-D413-5D2C9495CC0A}"/>
              </a:ext>
            </a:extLst>
          </p:cNvPr>
          <p:cNvSpPr>
            <a:spLocks noGrp="1"/>
          </p:cNvSpPr>
          <p:nvPr>
            <p:ph type="ctrTitle"/>
          </p:nvPr>
        </p:nvSpPr>
        <p:spPr>
          <a:xfrm>
            <a:off x="1527048" y="2607708"/>
            <a:ext cx="6268758" cy="207437"/>
          </a:xfrm>
        </p:spPr>
        <p:txBody>
          <a:bodyPr/>
          <a:lstStyle/>
          <a:p>
            <a:r>
              <a:rPr lang="en-US"/>
              <a:t>THANK YOU!</a:t>
            </a:r>
          </a:p>
        </p:txBody>
      </p:sp>
      <p:sp>
        <p:nvSpPr>
          <p:cNvPr id="5" name="Subtitle 4">
            <a:extLst>
              <a:ext uri="{FF2B5EF4-FFF2-40B4-BE49-F238E27FC236}">
                <a16:creationId xmlns:a16="http://schemas.microsoft.com/office/drawing/2014/main" id="{0681882D-210C-D19A-C48E-E490992EE3E1}"/>
              </a:ext>
            </a:extLst>
          </p:cNvPr>
          <p:cNvSpPr>
            <a:spLocks noGrp="1"/>
          </p:cNvSpPr>
          <p:nvPr>
            <p:ph type="subTitle" idx="1"/>
          </p:nvPr>
        </p:nvSpPr>
        <p:spPr>
          <a:xfrm>
            <a:off x="1530959" y="3421926"/>
            <a:ext cx="5664908" cy="709782"/>
          </a:xfrm>
        </p:spPr>
        <p:txBody>
          <a:bodyPr vert="horz" lIns="91440" tIns="0" rIns="91440" bIns="0" rtlCol="0" anchor="t">
            <a:noAutofit/>
          </a:bodyPr>
          <a:lstStyle/>
          <a:p>
            <a:r>
              <a:rPr lang="en-US">
                <a:cs typeface="Sabon Next LT"/>
              </a:rPr>
              <a:t>John, Alicia, Megan, Hannah &amp; Sonia</a:t>
            </a:r>
            <a:endParaRPr lang="en-US"/>
          </a:p>
        </p:txBody>
      </p:sp>
    </p:spTree>
    <p:extLst>
      <p:ext uri="{BB962C8B-B14F-4D97-AF65-F5344CB8AC3E}">
        <p14:creationId xmlns:p14="http://schemas.microsoft.com/office/powerpoint/2010/main" val="42387652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E5FF6-AFCE-CF49-1DF0-294C70D45237}"/>
              </a:ext>
            </a:extLst>
          </p:cNvPr>
          <p:cNvSpPr>
            <a:spLocks noGrp="1"/>
          </p:cNvSpPr>
          <p:nvPr>
            <p:ph type="title"/>
          </p:nvPr>
        </p:nvSpPr>
        <p:spPr>
          <a:xfrm>
            <a:off x="4172867" y="1153229"/>
            <a:ext cx="6766560" cy="768096"/>
          </a:xfrm>
        </p:spPr>
        <p:txBody>
          <a:bodyPr anchor="t">
            <a:normAutofit/>
          </a:bodyPr>
          <a:lstStyle/>
          <a:p>
            <a:r>
              <a:rPr lang="en-US"/>
              <a:t>References:</a:t>
            </a:r>
          </a:p>
        </p:txBody>
      </p:sp>
      <p:sp>
        <p:nvSpPr>
          <p:cNvPr id="3" name="Content Placeholder 2">
            <a:extLst>
              <a:ext uri="{FF2B5EF4-FFF2-40B4-BE49-F238E27FC236}">
                <a16:creationId xmlns:a16="http://schemas.microsoft.com/office/drawing/2014/main" id="{DB0937CE-76F7-0EDD-7935-B07165998B4F}"/>
              </a:ext>
            </a:extLst>
          </p:cNvPr>
          <p:cNvSpPr>
            <a:spLocks noGrp="1"/>
          </p:cNvSpPr>
          <p:nvPr>
            <p:ph idx="1"/>
          </p:nvPr>
        </p:nvSpPr>
        <p:spPr>
          <a:xfrm>
            <a:off x="4172867" y="2292854"/>
            <a:ext cx="7115271" cy="3707917"/>
          </a:xfrm>
        </p:spPr>
        <p:txBody>
          <a:bodyPr vert="horz" lIns="91440" tIns="45720" rIns="91440" bIns="45720" rtlCol="0" anchor="t">
            <a:normAutofit/>
          </a:bodyPr>
          <a:lstStyle/>
          <a:p>
            <a:pPr>
              <a:lnSpc>
                <a:spcPct val="90000"/>
              </a:lnSpc>
            </a:pPr>
            <a:r>
              <a:rPr lang="en-US" sz="1400"/>
              <a:t>Dyrbye, L. N., Shanafelt, T. D., Gill, P. R., Satele, D. V., &amp; West, C. P. (2019). Effect of a professional coaching intervention on the well-being and distress of physicians. </a:t>
            </a:r>
            <a:r>
              <a:rPr lang="en-US" sz="1400" i="1"/>
              <a:t>JAMA Internal Medicine</a:t>
            </a:r>
            <a:r>
              <a:rPr lang="en-US" sz="1400"/>
              <a:t>, </a:t>
            </a:r>
            <a:r>
              <a:rPr lang="en-US" sz="1400" i="1"/>
              <a:t>179</a:t>
            </a:r>
            <a:r>
              <a:rPr lang="en-US" sz="1400"/>
              <a:t>(10), 1406–1414. </a:t>
            </a:r>
            <a:r>
              <a:rPr lang="en-US" sz="1400">
                <a:hlinkClick r:id="rId3"/>
              </a:rPr>
              <a:t>https://doi.org/10.1001/jamainternmed.2019.2425</a:t>
            </a:r>
            <a:endParaRPr lang="en-US" sz="1400">
              <a:cs typeface="Sabon Next LT"/>
            </a:endParaRPr>
          </a:p>
          <a:p>
            <a:pPr>
              <a:lnSpc>
                <a:spcPct val="90000"/>
              </a:lnSpc>
            </a:pPr>
            <a:endParaRPr lang="en-US" sz="1400">
              <a:cs typeface="Sabon Next LT"/>
            </a:endParaRPr>
          </a:p>
          <a:p>
            <a:pPr>
              <a:lnSpc>
                <a:spcPct val="90000"/>
              </a:lnSpc>
            </a:pPr>
            <a:r>
              <a:rPr lang="en-US" sz="1400"/>
              <a:t>Qaisar, M. N., Mariam, S., &amp; Ahmad, F. (2018). Employee wellness as predictor of productivity from public sector management perspectives: Conditional process analysis. </a:t>
            </a:r>
            <a:r>
              <a:rPr lang="en-US" sz="1400" i="1"/>
              <a:t>NUML International Journal of Business &amp; Management</a:t>
            </a:r>
            <a:r>
              <a:rPr lang="en-US" sz="1400"/>
              <a:t>, </a:t>
            </a:r>
            <a:r>
              <a:rPr lang="en-US" sz="1400" i="1"/>
              <a:t>13</a:t>
            </a:r>
            <a:r>
              <a:rPr lang="en-US" sz="1400"/>
              <a:t>(2), 104-116.</a:t>
            </a:r>
            <a:endParaRPr lang="en-US" sz="1400">
              <a:cs typeface="Sabon Next LT"/>
            </a:endParaRPr>
          </a:p>
          <a:p>
            <a:pPr>
              <a:lnSpc>
                <a:spcPct val="90000"/>
              </a:lnSpc>
            </a:pPr>
            <a:endParaRPr lang="en-US" sz="1400">
              <a:cs typeface="Sabon Next LT"/>
            </a:endParaRPr>
          </a:p>
          <a:p>
            <a:pPr>
              <a:lnSpc>
                <a:spcPct val="90000"/>
              </a:lnSpc>
            </a:pPr>
            <a:r>
              <a:rPr lang="en-US" sz="1400"/>
              <a:t>Pettus, M., Netter, B., Perlmutter, L., Perlmutter, J. C., &amp; Hosler, A. S. (2022). The effects of mantra-based AMI Meditation on burnout, secondary traumatic stress, and compassion satisfaction levels in healthcare providers. </a:t>
            </a:r>
            <a:r>
              <a:rPr lang="en-US" sz="1400" i="1"/>
              <a:t>Lifestyle Medicine</a:t>
            </a:r>
            <a:r>
              <a:rPr lang="en-US" sz="1400"/>
              <a:t>, </a:t>
            </a:r>
            <a:r>
              <a:rPr lang="en-US" sz="1400" i="1"/>
              <a:t>4</a:t>
            </a:r>
            <a:r>
              <a:rPr lang="en-US" sz="1400"/>
              <a:t>(1). </a:t>
            </a:r>
            <a:r>
              <a:rPr lang="en-US" sz="1400">
                <a:hlinkClick r:id="rId4"/>
              </a:rPr>
              <a:t>https://doi.org/10.1002/lim2.72</a:t>
            </a:r>
            <a:endParaRPr lang="en-US" sz="1400">
              <a:cs typeface="Sabon Next LT"/>
            </a:endParaRPr>
          </a:p>
          <a:p>
            <a:pPr>
              <a:lnSpc>
                <a:spcPct val="90000"/>
              </a:lnSpc>
            </a:pPr>
            <a:endParaRPr lang="en-US" sz="1400">
              <a:cs typeface="Sabon Next LT"/>
            </a:endParaRPr>
          </a:p>
          <a:p>
            <a:pPr>
              <a:lnSpc>
                <a:spcPct val="90000"/>
              </a:lnSpc>
            </a:pPr>
            <a:r>
              <a:rPr lang="en-US" sz="1400" err="1"/>
              <a:t>Posluns</a:t>
            </a:r>
            <a:r>
              <a:rPr lang="en-US" sz="1400"/>
              <a:t>, K., &amp; Gall, T. L. (2020). Dear Mental Health Practitioners, Take Care of Yourselves: a Literature Review on Self-Care. </a:t>
            </a:r>
            <a:r>
              <a:rPr lang="en-US" sz="1400" i="1"/>
              <a:t>International journal for the advancement of counseling</a:t>
            </a:r>
            <a:r>
              <a:rPr lang="en-US" sz="1400"/>
              <a:t>, </a:t>
            </a:r>
            <a:r>
              <a:rPr lang="en-US" sz="1400" i="1"/>
              <a:t>42</a:t>
            </a:r>
            <a:r>
              <a:rPr lang="en-US" sz="1400"/>
              <a:t>(1), 1–20. </a:t>
            </a:r>
            <a:r>
              <a:rPr lang="en-US" sz="1400">
                <a:hlinkClick r:id="rId5"/>
              </a:rPr>
              <a:t>https://doi.org/10.1007/s10447-019-09382-w</a:t>
            </a:r>
            <a:endParaRPr lang="en-US" sz="1400"/>
          </a:p>
          <a:p>
            <a:pPr>
              <a:lnSpc>
                <a:spcPct val="90000"/>
              </a:lnSpc>
            </a:pPr>
            <a:endParaRPr lang="en-US" sz="1100"/>
          </a:p>
        </p:txBody>
      </p:sp>
      <p:sp>
        <p:nvSpPr>
          <p:cNvPr id="10" name="Slide Number Placeholder 4">
            <a:extLst>
              <a:ext uri="{FF2B5EF4-FFF2-40B4-BE49-F238E27FC236}">
                <a16:creationId xmlns:a16="http://schemas.microsoft.com/office/drawing/2014/main" id="{8F885FC5-F371-E819-084B-8C36B0D564B8}"/>
              </a:ext>
            </a:extLst>
          </p:cNvPr>
          <p:cNvSpPr>
            <a:spLocks noGrp="1"/>
          </p:cNvSpPr>
          <p:nvPr>
            <p:ph type="sldNum" sz="quarter" idx="12"/>
          </p:nvPr>
        </p:nvSpPr>
        <p:spPr>
          <a:xfrm>
            <a:off x="10945368" y="457200"/>
            <a:ext cx="987552" cy="274320"/>
          </a:xfrm>
        </p:spPr>
        <p:txBody>
          <a:bodyPr/>
          <a:lstStyle/>
          <a:p>
            <a:pPr>
              <a:spcAft>
                <a:spcPts val="600"/>
              </a:spcAft>
            </a:pPr>
            <a:fld id="{48F63A3B-78C7-47BE-AE5E-E10140E04643}" type="slidenum">
              <a:rPr lang="en-US" dirty="0"/>
              <a:pPr>
                <a:spcAft>
                  <a:spcPts val="600"/>
                </a:spcAft>
              </a:pPr>
              <a:t>19</a:t>
            </a:fld>
            <a:endParaRPr lang="en-US"/>
          </a:p>
        </p:txBody>
      </p:sp>
    </p:spTree>
    <p:extLst>
      <p:ext uri="{BB962C8B-B14F-4D97-AF65-F5344CB8AC3E}">
        <p14:creationId xmlns:p14="http://schemas.microsoft.com/office/powerpoint/2010/main" val="23412176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E8954-9BCB-7FD9-A210-38DC54382D45}"/>
              </a:ext>
            </a:extLst>
          </p:cNvPr>
          <p:cNvSpPr>
            <a:spLocks noGrp="1"/>
          </p:cNvSpPr>
          <p:nvPr>
            <p:ph type="title"/>
          </p:nvPr>
        </p:nvSpPr>
        <p:spPr>
          <a:xfrm>
            <a:off x="4246881" y="2147594"/>
            <a:ext cx="7052860" cy="592888"/>
          </a:xfrm>
        </p:spPr>
        <p:txBody>
          <a:bodyPr/>
          <a:lstStyle/>
          <a:p>
            <a:r>
              <a:rPr lang="en-US">
                <a:latin typeface="Arial"/>
                <a:cs typeface="Arial"/>
              </a:rPr>
              <a:t>OUR VISION</a:t>
            </a:r>
          </a:p>
        </p:txBody>
      </p:sp>
      <p:sp>
        <p:nvSpPr>
          <p:cNvPr id="23" name="Slide Number Placeholder 22">
            <a:extLst>
              <a:ext uri="{FF2B5EF4-FFF2-40B4-BE49-F238E27FC236}">
                <a16:creationId xmlns:a16="http://schemas.microsoft.com/office/drawing/2014/main" id="{94FF72B7-0438-3641-5939-75128934B0DF}"/>
              </a:ext>
            </a:extLst>
          </p:cNvPr>
          <p:cNvSpPr>
            <a:spLocks noGrp="1"/>
          </p:cNvSpPr>
          <p:nvPr>
            <p:ph type="sldNum" sz="quarter" idx="12"/>
          </p:nvPr>
        </p:nvSpPr>
        <p:spPr/>
        <p:txBody>
          <a:bodyPr/>
          <a:lstStyle/>
          <a:p>
            <a:fld id="{48F63A3B-78C7-47BE-AE5E-E10140E04643}" type="slidenum">
              <a:rPr lang="en-US" smtClean="0"/>
              <a:t>2</a:t>
            </a:fld>
            <a:endParaRPr lang="en-US"/>
          </a:p>
        </p:txBody>
      </p:sp>
      <p:sp>
        <p:nvSpPr>
          <p:cNvPr id="10" name="Content Placeholder 2">
            <a:extLst>
              <a:ext uri="{FF2B5EF4-FFF2-40B4-BE49-F238E27FC236}">
                <a16:creationId xmlns:a16="http://schemas.microsoft.com/office/drawing/2014/main" id="{1EBE6FC5-D7AE-F8F9-AEF2-198AEBFC03F3}"/>
              </a:ext>
            </a:extLst>
          </p:cNvPr>
          <p:cNvSpPr txBox="1">
            <a:spLocks/>
          </p:cNvSpPr>
          <p:nvPr/>
        </p:nvSpPr>
        <p:spPr>
          <a:xfrm>
            <a:off x="4244848" y="2956870"/>
            <a:ext cx="6766560" cy="2700528"/>
          </a:xfrm>
          <a:prstGeom prst="rect">
            <a:avLst/>
          </a:prstGeom>
        </p:spPr>
        <p:txBody>
          <a:bodyPr vert="horz" lIns="91440" tIns="45720" rIns="91440" bIns="45720" rtlCol="0" anchor="t">
            <a:noAutofit/>
          </a:bodyPr>
          <a:lst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ea typeface="+mn-lt"/>
                <a:cs typeface="+mn-lt"/>
              </a:rPr>
              <a:t>WWC was created to provide first responders the opportunity to experience wellness in their lives, through education, resources and tips for wellness, self-care and healing. We do this one person at a time, realizing there is no one-size-fits-all method because each person is unique and irreplaceable. This is what differentiates us from other organizations. We never take anyone for granted and know it is a privilege to have the opportunity to walk alongside a client.   </a:t>
            </a:r>
            <a:r>
              <a:rPr lang="en-US" sz="2000">
                <a:ea typeface="+mn-lt"/>
                <a:cs typeface="+mn-lt"/>
              </a:rPr>
              <a:t> </a:t>
            </a:r>
            <a:endParaRPr lang="en-US" sz="2400">
              <a:cs typeface="Sabon Next LT"/>
            </a:endParaRPr>
          </a:p>
          <a:p>
            <a:pPr marL="347345" indent="-347345"/>
            <a:endParaRPr lang="en-US">
              <a:cs typeface="Sabon Next LT"/>
            </a:endParaRPr>
          </a:p>
          <a:p>
            <a:pPr marL="347345" indent="-347345"/>
            <a:endParaRPr lang="en-US">
              <a:cs typeface="Sabon Next LT"/>
            </a:endParaRPr>
          </a:p>
        </p:txBody>
      </p:sp>
    </p:spTree>
    <p:extLst>
      <p:ext uri="{BB962C8B-B14F-4D97-AF65-F5344CB8AC3E}">
        <p14:creationId xmlns:p14="http://schemas.microsoft.com/office/powerpoint/2010/main" val="1619027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C09F16-6D23-666F-6800-8FC697831948}"/>
              </a:ext>
            </a:extLst>
          </p:cNvPr>
          <p:cNvSpPr>
            <a:spLocks noGrp="1"/>
          </p:cNvSpPr>
          <p:nvPr>
            <p:ph type="title"/>
          </p:nvPr>
        </p:nvSpPr>
        <p:spPr>
          <a:xfrm>
            <a:off x="674285" y="720247"/>
            <a:ext cx="10671048" cy="768096"/>
          </a:xfrm>
        </p:spPr>
        <p:txBody>
          <a:bodyPr/>
          <a:lstStyle/>
          <a:p>
            <a:r>
              <a:rPr lang="en-US"/>
              <a:t>Meet our Team </a:t>
            </a:r>
          </a:p>
        </p:txBody>
      </p:sp>
      <p:sp>
        <p:nvSpPr>
          <p:cNvPr id="74" name="Slide Number Placeholder 73">
            <a:extLst>
              <a:ext uri="{FF2B5EF4-FFF2-40B4-BE49-F238E27FC236}">
                <a16:creationId xmlns:a16="http://schemas.microsoft.com/office/drawing/2014/main" id="{B964C6B0-844C-A964-2B74-46CF893E1381}"/>
              </a:ext>
            </a:extLst>
          </p:cNvPr>
          <p:cNvSpPr>
            <a:spLocks noGrp="1"/>
          </p:cNvSpPr>
          <p:nvPr>
            <p:ph type="sldNum" sz="quarter" idx="12"/>
          </p:nvPr>
        </p:nvSpPr>
        <p:spPr/>
        <p:txBody>
          <a:bodyPr/>
          <a:lstStyle/>
          <a:p>
            <a:fld id="{48F63A3B-78C7-47BE-AE5E-E10140E04643}" type="slidenum">
              <a:rPr lang="en-US" smtClean="0"/>
              <a:pPr/>
              <a:t>3</a:t>
            </a:fld>
            <a:endParaRPr lang="en-US"/>
          </a:p>
        </p:txBody>
      </p:sp>
      <p:sp>
        <p:nvSpPr>
          <p:cNvPr id="2" name="Text Placeholder 1">
            <a:extLst>
              <a:ext uri="{FF2B5EF4-FFF2-40B4-BE49-F238E27FC236}">
                <a16:creationId xmlns:a16="http://schemas.microsoft.com/office/drawing/2014/main" id="{B2AF69D5-AD7B-521D-22B1-50D8A24356AC}"/>
              </a:ext>
            </a:extLst>
          </p:cNvPr>
          <p:cNvSpPr>
            <a:spLocks noGrp="1"/>
          </p:cNvSpPr>
          <p:nvPr>
            <p:ph type="body" sz="quarter" idx="14"/>
          </p:nvPr>
        </p:nvSpPr>
        <p:spPr>
          <a:xfrm>
            <a:off x="127723" y="4551400"/>
            <a:ext cx="2296813" cy="887208"/>
          </a:xfrm>
        </p:spPr>
        <p:txBody>
          <a:bodyPr/>
          <a:lstStyle/>
          <a:p>
            <a:r>
              <a:rPr lang="en-US">
                <a:latin typeface="Arial"/>
                <a:cs typeface="Arial"/>
              </a:rPr>
              <a:t>Sonia</a:t>
            </a:r>
            <a:endParaRPr lang="en-US"/>
          </a:p>
        </p:txBody>
      </p:sp>
      <p:sp>
        <p:nvSpPr>
          <p:cNvPr id="9" name="Text Placeholder 8">
            <a:extLst>
              <a:ext uri="{FF2B5EF4-FFF2-40B4-BE49-F238E27FC236}">
                <a16:creationId xmlns:a16="http://schemas.microsoft.com/office/drawing/2014/main" id="{0A413FDF-11CF-6B9B-871F-ED1ED06E76B9}"/>
              </a:ext>
            </a:extLst>
          </p:cNvPr>
          <p:cNvSpPr>
            <a:spLocks noGrp="1"/>
          </p:cNvSpPr>
          <p:nvPr>
            <p:ph type="body" sz="quarter" idx="19"/>
          </p:nvPr>
        </p:nvSpPr>
        <p:spPr>
          <a:xfrm>
            <a:off x="2562281" y="4591564"/>
            <a:ext cx="2213551" cy="866827"/>
          </a:xfrm>
        </p:spPr>
        <p:txBody>
          <a:bodyPr/>
          <a:lstStyle/>
          <a:p>
            <a:r>
              <a:rPr lang="en-US">
                <a:latin typeface="Arial"/>
                <a:cs typeface="Arial"/>
              </a:rPr>
              <a:t>Alicia</a:t>
            </a:r>
          </a:p>
        </p:txBody>
      </p:sp>
      <p:sp>
        <p:nvSpPr>
          <p:cNvPr id="12" name="Text Placeholder 11">
            <a:extLst>
              <a:ext uri="{FF2B5EF4-FFF2-40B4-BE49-F238E27FC236}">
                <a16:creationId xmlns:a16="http://schemas.microsoft.com/office/drawing/2014/main" id="{518301B7-15C5-E184-096F-BF82F42163C2}"/>
              </a:ext>
            </a:extLst>
          </p:cNvPr>
          <p:cNvSpPr>
            <a:spLocks noGrp="1"/>
          </p:cNvSpPr>
          <p:nvPr>
            <p:ph type="body" sz="quarter" idx="22"/>
          </p:nvPr>
        </p:nvSpPr>
        <p:spPr>
          <a:xfrm>
            <a:off x="4997273" y="4546905"/>
            <a:ext cx="2196803" cy="875200"/>
          </a:xfrm>
        </p:spPr>
        <p:txBody>
          <a:bodyPr/>
          <a:lstStyle/>
          <a:p>
            <a:r>
              <a:rPr lang="en-US">
                <a:latin typeface="Arial"/>
                <a:cs typeface="Arial"/>
              </a:rPr>
              <a:t>​Megan</a:t>
            </a:r>
          </a:p>
        </p:txBody>
      </p:sp>
      <p:pic>
        <p:nvPicPr>
          <p:cNvPr id="5" name="Picture 5">
            <a:extLst>
              <a:ext uri="{FF2B5EF4-FFF2-40B4-BE49-F238E27FC236}">
                <a16:creationId xmlns:a16="http://schemas.microsoft.com/office/drawing/2014/main" id="{C7031A52-87A5-CAD0-B0E7-724B8F8279A3}"/>
              </a:ext>
            </a:extLst>
          </p:cNvPr>
          <p:cNvPicPr>
            <a:picLocks noGrp="1" noChangeAspect="1"/>
          </p:cNvPicPr>
          <p:nvPr>
            <p:ph type="pic" sz="quarter" idx="23"/>
          </p:nvPr>
        </p:nvPicPr>
        <p:blipFill rotWithShape="1">
          <a:blip r:embed="rId2"/>
          <a:srcRect t="11536" b="11536"/>
          <a:stretch/>
        </p:blipFill>
        <p:spPr>
          <a:xfrm>
            <a:off x="7411859" y="2299241"/>
            <a:ext cx="2224087" cy="2281238"/>
          </a:xfrm>
        </p:spPr>
      </p:pic>
      <p:pic>
        <p:nvPicPr>
          <p:cNvPr id="7" name="Picture 7" descr="A person taking a selfie&#10;&#10;Description automatically generated">
            <a:extLst>
              <a:ext uri="{FF2B5EF4-FFF2-40B4-BE49-F238E27FC236}">
                <a16:creationId xmlns:a16="http://schemas.microsoft.com/office/drawing/2014/main" id="{EF8C1838-0EDD-9BBD-D100-6512E736D50E}"/>
              </a:ext>
            </a:extLst>
          </p:cNvPr>
          <p:cNvPicPr>
            <a:picLocks noGrp="1" noChangeAspect="1"/>
          </p:cNvPicPr>
          <p:nvPr>
            <p:ph type="pic" sz="quarter" idx="20"/>
          </p:nvPr>
        </p:nvPicPr>
        <p:blipFill rotWithShape="1">
          <a:blip r:embed="rId3"/>
          <a:srcRect t="21988" b="21988"/>
          <a:stretch/>
        </p:blipFill>
        <p:spPr>
          <a:xfrm>
            <a:off x="4992083" y="2286454"/>
            <a:ext cx="2203678" cy="2288041"/>
          </a:xfrm>
        </p:spPr>
      </p:pic>
      <p:pic>
        <p:nvPicPr>
          <p:cNvPr id="6" name="Picture 6">
            <a:extLst>
              <a:ext uri="{FF2B5EF4-FFF2-40B4-BE49-F238E27FC236}">
                <a16:creationId xmlns:a16="http://schemas.microsoft.com/office/drawing/2014/main" id="{72180E15-CEA6-BF46-6116-AAE7B2FF667B}"/>
              </a:ext>
            </a:extLst>
          </p:cNvPr>
          <p:cNvPicPr>
            <a:picLocks noGrp="1" noChangeAspect="1"/>
          </p:cNvPicPr>
          <p:nvPr>
            <p:ph type="pic" sz="quarter" idx="17"/>
          </p:nvPr>
        </p:nvPicPr>
        <p:blipFill rotWithShape="1">
          <a:blip r:embed="rId4"/>
          <a:srcRect l="13949" r="13949"/>
          <a:stretch/>
        </p:blipFill>
        <p:spPr>
          <a:xfrm>
            <a:off x="9854352" y="2288768"/>
            <a:ext cx="2235785" cy="2279092"/>
          </a:xfrm>
        </p:spPr>
      </p:pic>
      <p:sp>
        <p:nvSpPr>
          <p:cNvPr id="32" name="Text Placeholder 31">
            <a:extLst>
              <a:ext uri="{FF2B5EF4-FFF2-40B4-BE49-F238E27FC236}">
                <a16:creationId xmlns:a16="http://schemas.microsoft.com/office/drawing/2014/main" id="{66CA8473-26EC-2E17-DFEE-4E12FD3198F4}"/>
              </a:ext>
            </a:extLst>
          </p:cNvPr>
          <p:cNvSpPr>
            <a:spLocks noGrp="1"/>
          </p:cNvSpPr>
          <p:nvPr>
            <p:ph type="body" sz="quarter" idx="16"/>
          </p:nvPr>
        </p:nvSpPr>
        <p:spPr>
          <a:xfrm>
            <a:off x="9852791" y="4590968"/>
            <a:ext cx="2230298" cy="883574"/>
          </a:xfrm>
        </p:spPr>
        <p:txBody>
          <a:bodyPr/>
          <a:lstStyle/>
          <a:p>
            <a:r>
              <a:rPr lang="en-US">
                <a:latin typeface="Arial"/>
                <a:cs typeface="Arial"/>
              </a:rPr>
              <a:t>John Michael</a:t>
            </a:r>
            <a:endParaRPr lang="en-US"/>
          </a:p>
        </p:txBody>
      </p:sp>
      <p:sp>
        <p:nvSpPr>
          <p:cNvPr id="36" name="Text Placeholder 11">
            <a:extLst>
              <a:ext uri="{FF2B5EF4-FFF2-40B4-BE49-F238E27FC236}">
                <a16:creationId xmlns:a16="http://schemas.microsoft.com/office/drawing/2014/main" id="{CB66A754-B51B-E061-E3F0-28C6763AD358}"/>
              </a:ext>
            </a:extLst>
          </p:cNvPr>
          <p:cNvSpPr txBox="1">
            <a:spLocks/>
          </p:cNvSpPr>
          <p:nvPr/>
        </p:nvSpPr>
        <p:spPr>
          <a:xfrm>
            <a:off x="7411483" y="4584866"/>
            <a:ext cx="2229367" cy="875200"/>
          </a:xfrm>
          <a:prstGeom prst="rect">
            <a:avLst/>
          </a:prstGeom>
          <a:solidFill>
            <a:schemeClr val="bg1"/>
          </a:solidFill>
        </p:spPr>
        <p:txBody>
          <a:bodyPr vert="horz" lIns="0" tIns="274320" rIns="0" bIns="45720" rtlCol="0" anchor="t">
            <a:noAutofit/>
          </a:bodyPr>
          <a:lstStyle>
            <a:lvl1pPr marL="0" indent="0" algn="ctr" defTabSz="914400" rtl="0" eaLnBrk="1" latinLnBrk="0" hangingPunct="1">
              <a:lnSpc>
                <a:spcPct val="100000"/>
              </a:lnSpc>
              <a:spcBef>
                <a:spcPts val="0"/>
              </a:spcBef>
              <a:buFont typeface="Arial" panose="020B0604020202020204" pitchFamily="34" charset="0"/>
              <a:buNone/>
              <a:defRPr sz="1800" b="1" kern="1200" cap="all" baseline="0">
                <a:solidFill>
                  <a:schemeClr val="accent6"/>
                </a:solidFill>
                <a:latin typeface="Arial" panose="020B0604020202020204" pitchFamily="34" charset="0"/>
                <a:ea typeface="+mn-ea"/>
                <a:cs typeface="Arial" panose="020B0604020202020204" pitchFamily="34" charset="0"/>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​Hannah </a:t>
            </a:r>
          </a:p>
        </p:txBody>
      </p:sp>
      <p:pic>
        <p:nvPicPr>
          <p:cNvPr id="3" name="Picture 4">
            <a:extLst>
              <a:ext uri="{FF2B5EF4-FFF2-40B4-BE49-F238E27FC236}">
                <a16:creationId xmlns:a16="http://schemas.microsoft.com/office/drawing/2014/main" id="{AC9AF845-97CB-00E5-C5B2-C96B7440AFC1}"/>
              </a:ext>
            </a:extLst>
          </p:cNvPr>
          <p:cNvPicPr>
            <a:picLocks noGrp="1" noChangeAspect="1"/>
          </p:cNvPicPr>
          <p:nvPr>
            <p:ph type="pic" sz="quarter" idx="13"/>
          </p:nvPr>
        </p:nvPicPr>
        <p:blipFill rotWithShape="1">
          <a:blip r:embed="rId5"/>
          <a:srcRect t="17107" b="17107"/>
          <a:stretch/>
        </p:blipFill>
        <p:spPr>
          <a:xfrm>
            <a:off x="130175" y="2266950"/>
            <a:ext cx="2305050" cy="2278063"/>
          </a:xfrm>
        </p:spPr>
      </p:pic>
      <p:sp>
        <p:nvSpPr>
          <p:cNvPr id="8" name="TextBox 7">
            <a:extLst>
              <a:ext uri="{FF2B5EF4-FFF2-40B4-BE49-F238E27FC236}">
                <a16:creationId xmlns:a16="http://schemas.microsoft.com/office/drawing/2014/main" id="{FA4E7417-8DDB-4502-2609-EE3543E9EF6D}"/>
              </a:ext>
            </a:extLst>
          </p:cNvPr>
          <p:cNvSpPr txBox="1"/>
          <p:nvPr/>
        </p:nvSpPr>
        <p:spPr>
          <a:xfrm>
            <a:off x="7331225" y="5595937"/>
            <a:ext cx="21907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latin typeface="Arial"/>
                <a:cs typeface="Sabon Next LT"/>
              </a:rPr>
              <a:t>Design </a:t>
            </a:r>
          </a:p>
        </p:txBody>
      </p:sp>
      <p:sp>
        <p:nvSpPr>
          <p:cNvPr id="10" name="TextBox 9">
            <a:extLst>
              <a:ext uri="{FF2B5EF4-FFF2-40B4-BE49-F238E27FC236}">
                <a16:creationId xmlns:a16="http://schemas.microsoft.com/office/drawing/2014/main" id="{E070A7B6-23A0-DFC1-DE75-022205B2665A}"/>
              </a:ext>
            </a:extLst>
          </p:cNvPr>
          <p:cNvSpPr txBox="1"/>
          <p:nvPr/>
        </p:nvSpPr>
        <p:spPr>
          <a:xfrm>
            <a:off x="4912177" y="5595936"/>
            <a:ext cx="21907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latin typeface="Arial"/>
                <a:cs typeface="Sabon Next LT"/>
              </a:rPr>
              <a:t>Inquiry </a:t>
            </a:r>
          </a:p>
        </p:txBody>
      </p:sp>
      <p:sp>
        <p:nvSpPr>
          <p:cNvPr id="11" name="TextBox 10">
            <a:extLst>
              <a:ext uri="{FF2B5EF4-FFF2-40B4-BE49-F238E27FC236}">
                <a16:creationId xmlns:a16="http://schemas.microsoft.com/office/drawing/2014/main" id="{CC253A13-C423-6C04-8E23-18B44A47FF79}"/>
              </a:ext>
            </a:extLst>
          </p:cNvPr>
          <p:cNvSpPr txBox="1"/>
          <p:nvPr/>
        </p:nvSpPr>
        <p:spPr>
          <a:xfrm>
            <a:off x="2589891" y="5595935"/>
            <a:ext cx="21907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latin typeface="Arial"/>
                <a:cs typeface="Sabon Next LT"/>
              </a:rPr>
              <a:t>Introductions</a:t>
            </a:r>
          </a:p>
        </p:txBody>
      </p:sp>
      <p:sp>
        <p:nvSpPr>
          <p:cNvPr id="13" name="TextBox 12">
            <a:extLst>
              <a:ext uri="{FF2B5EF4-FFF2-40B4-BE49-F238E27FC236}">
                <a16:creationId xmlns:a16="http://schemas.microsoft.com/office/drawing/2014/main" id="{3AB76D7B-8EEE-C9E4-A0EB-7C599A325525}"/>
              </a:ext>
            </a:extLst>
          </p:cNvPr>
          <p:cNvSpPr txBox="1"/>
          <p:nvPr/>
        </p:nvSpPr>
        <p:spPr>
          <a:xfrm>
            <a:off x="9859128" y="5595934"/>
            <a:ext cx="21907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latin typeface="Arial"/>
                <a:cs typeface="Sabon Next LT"/>
              </a:rPr>
              <a:t>Deliverables</a:t>
            </a:r>
          </a:p>
        </p:txBody>
      </p:sp>
      <p:sp>
        <p:nvSpPr>
          <p:cNvPr id="14" name="TextBox 13">
            <a:extLst>
              <a:ext uri="{FF2B5EF4-FFF2-40B4-BE49-F238E27FC236}">
                <a16:creationId xmlns:a16="http://schemas.microsoft.com/office/drawing/2014/main" id="{3FDA7B1A-1553-3E71-6D90-59894AE387F1}"/>
              </a:ext>
            </a:extLst>
          </p:cNvPr>
          <p:cNvSpPr txBox="1"/>
          <p:nvPr/>
        </p:nvSpPr>
        <p:spPr>
          <a:xfrm>
            <a:off x="122461" y="5595933"/>
            <a:ext cx="21907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latin typeface="Arial"/>
                <a:cs typeface="Sabon Next LT"/>
              </a:rPr>
              <a:t>Research</a:t>
            </a:r>
          </a:p>
        </p:txBody>
      </p:sp>
      <p:pic>
        <p:nvPicPr>
          <p:cNvPr id="15" name="Picture 15">
            <a:extLst>
              <a:ext uri="{FF2B5EF4-FFF2-40B4-BE49-F238E27FC236}">
                <a16:creationId xmlns:a16="http://schemas.microsoft.com/office/drawing/2014/main" id="{58E21B5D-BCC4-BADA-A31E-A63FC5312C0D}"/>
              </a:ext>
            </a:extLst>
          </p:cNvPr>
          <p:cNvPicPr>
            <a:picLocks noChangeAspect="1"/>
          </p:cNvPicPr>
          <p:nvPr/>
        </p:nvPicPr>
        <p:blipFill>
          <a:blip r:embed="rId6"/>
          <a:stretch>
            <a:fillRect/>
          </a:stretch>
        </p:blipFill>
        <p:spPr>
          <a:xfrm>
            <a:off x="2569104" y="2302858"/>
            <a:ext cx="2191505" cy="2276475"/>
          </a:xfrm>
          <a:prstGeom prst="rect">
            <a:avLst/>
          </a:prstGeom>
        </p:spPr>
      </p:pic>
    </p:spTree>
    <p:extLst>
      <p:ext uri="{BB962C8B-B14F-4D97-AF65-F5344CB8AC3E}">
        <p14:creationId xmlns:p14="http://schemas.microsoft.com/office/powerpoint/2010/main" val="158341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40BC6-9DA0-FB4D-8879-DC8B3958C07C}"/>
              </a:ext>
            </a:extLst>
          </p:cNvPr>
          <p:cNvSpPr>
            <a:spLocks noGrp="1"/>
          </p:cNvSpPr>
          <p:nvPr>
            <p:ph type="title"/>
          </p:nvPr>
        </p:nvSpPr>
        <p:spPr>
          <a:xfrm>
            <a:off x="4084182" y="828453"/>
            <a:ext cx="7640320" cy="890016"/>
          </a:xfrm>
        </p:spPr>
        <p:txBody>
          <a:bodyPr/>
          <a:lstStyle/>
          <a:p>
            <a:r>
              <a:rPr lang="en-US"/>
              <a:t>overview</a:t>
            </a:r>
          </a:p>
        </p:txBody>
      </p:sp>
      <p:sp>
        <p:nvSpPr>
          <p:cNvPr id="3" name="Content Placeholder 2">
            <a:extLst>
              <a:ext uri="{FF2B5EF4-FFF2-40B4-BE49-F238E27FC236}">
                <a16:creationId xmlns:a16="http://schemas.microsoft.com/office/drawing/2014/main" id="{1E0B8C4B-3A3C-9FD1-59FB-1666C1F09376}"/>
              </a:ext>
            </a:extLst>
          </p:cNvPr>
          <p:cNvSpPr>
            <a:spLocks noGrp="1"/>
          </p:cNvSpPr>
          <p:nvPr>
            <p:ph idx="1"/>
          </p:nvPr>
        </p:nvSpPr>
        <p:spPr>
          <a:xfrm>
            <a:off x="3797808" y="1947243"/>
            <a:ext cx="7646691" cy="4384848"/>
          </a:xfrm>
        </p:spPr>
        <p:txBody>
          <a:bodyPr vert="horz" lIns="91440" tIns="45720" rIns="91440" bIns="45720" rtlCol="0" anchor="t">
            <a:noAutofit/>
          </a:bodyPr>
          <a:lstStyle/>
          <a:p>
            <a:pPr marL="285750" indent="-285750">
              <a:buChar char="•"/>
            </a:pPr>
            <a:r>
              <a:rPr lang="en-US" sz="2000">
                <a:ea typeface="+mn-lt"/>
                <a:cs typeface="+mn-lt"/>
              </a:rPr>
              <a:t>One randomized clinical trial proved those who had coaching had a significant reduction in emotional exhaustion, overall symptoms of burnout, improvements in overall quality of life and resilience.</a:t>
            </a:r>
          </a:p>
          <a:p>
            <a:pPr marL="285750" indent="-285750">
              <a:buChar char="•"/>
            </a:pPr>
            <a:r>
              <a:rPr lang="en-US" sz="2000">
                <a:ea typeface="+mn-lt"/>
                <a:cs typeface="+mn-lt"/>
              </a:rPr>
              <a:t>Promoting healthy lifestyles through adequate workplace wellness measures optimized employee’s health and potential for engagement at work. </a:t>
            </a:r>
          </a:p>
          <a:p>
            <a:pPr marL="285750" indent="-285750">
              <a:buChar char="•"/>
            </a:pPr>
            <a:r>
              <a:rPr lang="en-US" sz="2000">
                <a:ea typeface="+mn-lt"/>
                <a:cs typeface="+mn-lt"/>
              </a:rPr>
              <a:t>A meditation program significantly improved caregiver stress, burnout and secondary traumatic stress as well as improvements in feelings of compassion.</a:t>
            </a:r>
            <a:endParaRPr lang="en-US" sz="2000">
              <a:latin typeface="Sabon Next LT"/>
              <a:cs typeface="Sabon Next LT"/>
            </a:endParaRPr>
          </a:p>
          <a:p>
            <a:pPr marL="285750" indent="-285750">
              <a:buChar char="•"/>
            </a:pPr>
            <a:r>
              <a:rPr lang="en-US" sz="2000">
                <a:ea typeface="+mn-lt"/>
                <a:cs typeface="+mn-lt"/>
              </a:rPr>
              <a:t>Findings from this review underscored the importance of taking a proactive approach to self-care and, in particular,  integrating self-care directly into clinical training programs.</a:t>
            </a:r>
          </a:p>
          <a:p>
            <a:endParaRPr lang="en-US" sz="1400">
              <a:latin typeface="Segoe UI"/>
              <a:cs typeface="Segoe UI"/>
            </a:endParaRPr>
          </a:p>
          <a:p>
            <a:endParaRPr lang="en-US">
              <a:latin typeface="Sabon Next LT"/>
              <a:cs typeface="Sabon Next LT"/>
            </a:endParaRPr>
          </a:p>
          <a:p>
            <a:endParaRPr lang="en-US">
              <a:latin typeface="Sabon Next LT"/>
              <a:cs typeface="Sabon Next LT"/>
            </a:endParaRPr>
          </a:p>
        </p:txBody>
      </p:sp>
      <p:sp>
        <p:nvSpPr>
          <p:cNvPr id="15" name="Slide Number Placeholder 14">
            <a:extLst>
              <a:ext uri="{FF2B5EF4-FFF2-40B4-BE49-F238E27FC236}">
                <a16:creationId xmlns:a16="http://schemas.microsoft.com/office/drawing/2014/main" id="{7FC3FD3F-45EE-74E3-AD64-441303B83EF3}"/>
              </a:ext>
            </a:extLst>
          </p:cNvPr>
          <p:cNvSpPr>
            <a:spLocks noGrp="1"/>
          </p:cNvSpPr>
          <p:nvPr>
            <p:ph type="sldNum" sz="quarter" idx="12"/>
          </p:nvPr>
        </p:nvSpPr>
        <p:spPr/>
        <p:txBody>
          <a:bodyPr/>
          <a:lstStyle/>
          <a:p>
            <a:fld id="{48F63A3B-78C7-47BE-AE5E-E10140E04643}" type="slidenum">
              <a:rPr lang="en-US" smtClean="0"/>
              <a:t>4</a:t>
            </a:fld>
            <a:endParaRPr lang="en-US"/>
          </a:p>
        </p:txBody>
      </p:sp>
    </p:spTree>
    <p:extLst>
      <p:ext uri="{BB962C8B-B14F-4D97-AF65-F5344CB8AC3E}">
        <p14:creationId xmlns:p14="http://schemas.microsoft.com/office/powerpoint/2010/main" val="1940076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E016EE4-D06F-BB48-F27D-14F290F0FE86}"/>
              </a:ext>
            </a:extLst>
          </p:cNvPr>
          <p:cNvSpPr>
            <a:spLocks noGrp="1"/>
          </p:cNvSpPr>
          <p:nvPr>
            <p:ph type="body" sz="quarter" idx="15"/>
          </p:nvPr>
        </p:nvSpPr>
        <p:spPr>
          <a:xfrm>
            <a:off x="3534611" y="2069978"/>
            <a:ext cx="768096" cy="1627632"/>
          </a:xfrm>
        </p:spPr>
        <p:txBody>
          <a:bodyPr/>
          <a:lstStyle/>
          <a:p>
            <a:r>
              <a:rPr lang="en-US"/>
              <a:t>“</a:t>
            </a:r>
          </a:p>
        </p:txBody>
      </p:sp>
      <p:sp>
        <p:nvSpPr>
          <p:cNvPr id="5" name="Text Placeholder 4">
            <a:extLst>
              <a:ext uri="{FF2B5EF4-FFF2-40B4-BE49-F238E27FC236}">
                <a16:creationId xmlns:a16="http://schemas.microsoft.com/office/drawing/2014/main" id="{EEE736C0-59DE-A4DF-7A05-6F22D48CC0D3}"/>
              </a:ext>
            </a:extLst>
          </p:cNvPr>
          <p:cNvSpPr>
            <a:spLocks noGrp="1"/>
          </p:cNvSpPr>
          <p:nvPr>
            <p:ph type="body" sz="quarter" idx="14"/>
          </p:nvPr>
        </p:nvSpPr>
        <p:spPr>
          <a:xfrm>
            <a:off x="10850706" y="4211590"/>
            <a:ext cx="768096" cy="1627632"/>
          </a:xfrm>
        </p:spPr>
        <p:txBody>
          <a:bodyPr/>
          <a:lstStyle/>
          <a:p>
            <a:r>
              <a:rPr lang="en-US"/>
              <a:t>”</a:t>
            </a:r>
          </a:p>
        </p:txBody>
      </p:sp>
      <p:sp>
        <p:nvSpPr>
          <p:cNvPr id="23" name="Slide Number Placeholder 22">
            <a:extLst>
              <a:ext uri="{FF2B5EF4-FFF2-40B4-BE49-F238E27FC236}">
                <a16:creationId xmlns:a16="http://schemas.microsoft.com/office/drawing/2014/main" id="{94FF72B7-0438-3641-5939-75128934B0DF}"/>
              </a:ext>
            </a:extLst>
          </p:cNvPr>
          <p:cNvSpPr>
            <a:spLocks noGrp="1"/>
          </p:cNvSpPr>
          <p:nvPr>
            <p:ph type="sldNum" sz="quarter" idx="12"/>
          </p:nvPr>
        </p:nvSpPr>
        <p:spPr/>
        <p:txBody>
          <a:bodyPr/>
          <a:lstStyle/>
          <a:p>
            <a:fld id="{48F63A3B-78C7-47BE-AE5E-E10140E04643}" type="slidenum">
              <a:rPr lang="en-US" smtClean="0"/>
              <a:t>5</a:t>
            </a:fld>
            <a:endParaRPr lang="en-US"/>
          </a:p>
        </p:txBody>
      </p:sp>
      <p:sp>
        <p:nvSpPr>
          <p:cNvPr id="3" name="Title 1">
            <a:extLst>
              <a:ext uri="{FF2B5EF4-FFF2-40B4-BE49-F238E27FC236}">
                <a16:creationId xmlns:a16="http://schemas.microsoft.com/office/drawing/2014/main" id="{7E129861-8891-A4C2-B6FE-CFA1310A8D01}"/>
              </a:ext>
            </a:extLst>
          </p:cNvPr>
          <p:cNvSpPr>
            <a:spLocks noGrp="1"/>
          </p:cNvSpPr>
          <p:nvPr/>
        </p:nvSpPr>
        <p:spPr>
          <a:xfrm>
            <a:off x="4389121" y="2729297"/>
            <a:ext cx="7052860" cy="2213495"/>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300" b="1" kern="1200" cap="all" baseline="0">
                <a:solidFill>
                  <a:schemeClr val="accent6"/>
                </a:solidFill>
                <a:latin typeface="Arial" panose="020B0604020202020204" pitchFamily="34" charset="0"/>
                <a:ea typeface="+mj-ea"/>
                <a:cs typeface="Arial" panose="020B0604020202020204" pitchFamily="34" charset="0"/>
              </a:defRPr>
            </a:lvl1pPr>
          </a:lstStyle>
          <a:p>
            <a:r>
              <a:rPr lang="en-US" sz="2800">
                <a:latin typeface="Arial"/>
                <a:cs typeface="Arial"/>
              </a:rPr>
              <a:t>How can we change organizational structure to Give back Time to health professionals time so that they experience more well-being?</a:t>
            </a:r>
            <a:endParaRPr lang="en-US" sz="2800"/>
          </a:p>
        </p:txBody>
      </p:sp>
      <p:sp>
        <p:nvSpPr>
          <p:cNvPr id="4" name="Title 1">
            <a:extLst>
              <a:ext uri="{FF2B5EF4-FFF2-40B4-BE49-F238E27FC236}">
                <a16:creationId xmlns:a16="http://schemas.microsoft.com/office/drawing/2014/main" id="{7DB35453-E8BF-2AED-C35D-6F1DC47D12F4}"/>
              </a:ext>
            </a:extLst>
          </p:cNvPr>
          <p:cNvSpPr txBox="1">
            <a:spLocks/>
          </p:cNvSpPr>
          <p:nvPr/>
        </p:nvSpPr>
        <p:spPr>
          <a:xfrm>
            <a:off x="4390924" y="1617951"/>
            <a:ext cx="7052860" cy="882736"/>
          </a:xfrm>
          <a:prstGeom prst="rect">
            <a:avLst/>
          </a:prstGeom>
        </p:spPr>
        <p:txBody>
          <a:bodyPr vert="horz" lIns="0" tIns="0" rIns="0" bIns="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200" b="1">
                <a:solidFill>
                  <a:srgbClr val="202C8F"/>
                </a:solidFill>
                <a:latin typeface="Arial"/>
                <a:cs typeface="Arial"/>
              </a:rPr>
              <a:t>PROBLEM STATEMENT </a:t>
            </a:r>
            <a:endParaRPr lang="en-US" sz="3200" b="1">
              <a:solidFill>
                <a:srgbClr val="202C8F"/>
              </a:solidFill>
              <a:cs typeface="Sabon Next LT"/>
            </a:endParaRPr>
          </a:p>
        </p:txBody>
      </p:sp>
    </p:spTree>
    <p:extLst>
      <p:ext uri="{BB962C8B-B14F-4D97-AF65-F5344CB8AC3E}">
        <p14:creationId xmlns:p14="http://schemas.microsoft.com/office/powerpoint/2010/main" val="2255265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309B0-6209-D3D0-9D5E-308B9F6E7303}"/>
              </a:ext>
            </a:extLst>
          </p:cNvPr>
          <p:cNvSpPr>
            <a:spLocks noGrp="1"/>
          </p:cNvSpPr>
          <p:nvPr>
            <p:ph type="title"/>
          </p:nvPr>
        </p:nvSpPr>
        <p:spPr/>
        <p:txBody>
          <a:bodyPr/>
          <a:lstStyle/>
          <a:p>
            <a:r>
              <a:rPr lang="en-US"/>
              <a:t>AREA OF FOCUS</a:t>
            </a:r>
            <a:br>
              <a:rPr lang="en-US"/>
            </a:br>
            <a:endParaRPr lang="en-US"/>
          </a:p>
        </p:txBody>
      </p:sp>
      <p:sp>
        <p:nvSpPr>
          <p:cNvPr id="25" name="Slide Number Placeholder 24">
            <a:extLst>
              <a:ext uri="{FF2B5EF4-FFF2-40B4-BE49-F238E27FC236}">
                <a16:creationId xmlns:a16="http://schemas.microsoft.com/office/drawing/2014/main" id="{5058AE03-D409-0714-CCED-4548A9C92023}"/>
              </a:ext>
            </a:extLst>
          </p:cNvPr>
          <p:cNvSpPr>
            <a:spLocks noGrp="1"/>
          </p:cNvSpPr>
          <p:nvPr>
            <p:ph type="sldNum" sz="quarter" idx="12"/>
          </p:nvPr>
        </p:nvSpPr>
        <p:spPr/>
        <p:txBody>
          <a:bodyPr/>
          <a:lstStyle/>
          <a:p>
            <a:fld id="{48F63A3B-78C7-47BE-AE5E-E10140E04643}" type="slidenum">
              <a:rPr lang="en-US" smtClean="0"/>
              <a:t>6</a:t>
            </a:fld>
            <a:endParaRPr lang="en-US"/>
          </a:p>
        </p:txBody>
      </p:sp>
      <p:sp>
        <p:nvSpPr>
          <p:cNvPr id="12" name="Content Placeholder 11">
            <a:extLst>
              <a:ext uri="{FF2B5EF4-FFF2-40B4-BE49-F238E27FC236}">
                <a16:creationId xmlns:a16="http://schemas.microsoft.com/office/drawing/2014/main" id="{CE3C1BFF-2275-1E7D-0604-E6F5CFEC01F6}"/>
              </a:ext>
            </a:extLst>
          </p:cNvPr>
          <p:cNvSpPr>
            <a:spLocks noGrp="1"/>
          </p:cNvSpPr>
          <p:nvPr>
            <p:ph sz="half" idx="2"/>
          </p:nvPr>
        </p:nvSpPr>
        <p:spPr>
          <a:xfrm>
            <a:off x="4072080" y="2175788"/>
            <a:ext cx="6511737" cy="3684588"/>
          </a:xfrm>
        </p:spPr>
        <p:txBody>
          <a:bodyPr vert="horz" lIns="45720" tIns="45720" rIns="45720" bIns="45720" rtlCol="0" anchor="t">
            <a:noAutofit/>
          </a:bodyPr>
          <a:lstStyle/>
          <a:p>
            <a:pPr marL="347345" indent="-347345"/>
            <a:r>
              <a:rPr lang="en-US" sz="2800"/>
              <a:t>Giving Back Time </a:t>
            </a:r>
            <a:endParaRPr lang="en-US" sz="2800">
              <a:cs typeface="Sabon Next LT"/>
            </a:endParaRPr>
          </a:p>
          <a:p>
            <a:pPr lvl="1" indent="-347345"/>
            <a:r>
              <a:rPr lang="en-US" sz="2400">
                <a:cs typeface="Sabon Next LT"/>
              </a:rPr>
              <a:t>Investigating Sources Of Time Lost At Work </a:t>
            </a:r>
          </a:p>
          <a:p>
            <a:pPr lvl="1" indent="-347345"/>
            <a:r>
              <a:rPr lang="en-US" sz="2400">
                <a:cs typeface="Sabon Next LT"/>
              </a:rPr>
              <a:t>Discovering Organizational Needs </a:t>
            </a:r>
          </a:p>
          <a:p>
            <a:pPr lvl="1" indent="-347345"/>
            <a:r>
              <a:rPr lang="en-US" sz="2400">
                <a:cs typeface="Sabon Next LT"/>
              </a:rPr>
              <a:t>Recommending Solutions For Areas Of Need </a:t>
            </a:r>
          </a:p>
          <a:p>
            <a:pPr lvl="1" indent="-347345"/>
            <a:r>
              <a:rPr lang="en-US" sz="2400">
                <a:cs typeface="Sabon Next LT"/>
              </a:rPr>
              <a:t>Design Programs To Incorporate Organizational Wellness </a:t>
            </a:r>
          </a:p>
          <a:p>
            <a:pPr lvl="1" indent="-347345"/>
            <a:r>
              <a:rPr lang="en-US" sz="2400">
                <a:cs typeface="Sabon Next LT"/>
              </a:rPr>
              <a:t>Evaluate Solution Effectiveness </a:t>
            </a:r>
          </a:p>
        </p:txBody>
      </p:sp>
    </p:spTree>
    <p:extLst>
      <p:ext uri="{BB962C8B-B14F-4D97-AF65-F5344CB8AC3E}">
        <p14:creationId xmlns:p14="http://schemas.microsoft.com/office/powerpoint/2010/main" val="2245572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30A5BFC-C134-C072-C14D-9E51A94C8E7E}"/>
              </a:ext>
            </a:extLst>
          </p:cNvPr>
          <p:cNvSpPr>
            <a:spLocks noGrp="1"/>
          </p:cNvSpPr>
          <p:nvPr>
            <p:ph type="title"/>
          </p:nvPr>
        </p:nvSpPr>
        <p:spPr/>
        <p:txBody>
          <a:bodyPr/>
          <a:lstStyle/>
          <a:p>
            <a:r>
              <a:rPr lang="en-US"/>
              <a:t>The Process</a:t>
            </a:r>
          </a:p>
        </p:txBody>
      </p:sp>
      <p:sp>
        <p:nvSpPr>
          <p:cNvPr id="374" name="Slide Number Placeholder 373">
            <a:extLst>
              <a:ext uri="{FF2B5EF4-FFF2-40B4-BE49-F238E27FC236}">
                <a16:creationId xmlns:a16="http://schemas.microsoft.com/office/drawing/2014/main" id="{049B2870-98EC-2977-8CE4-A7AA3009991A}"/>
              </a:ext>
            </a:extLst>
          </p:cNvPr>
          <p:cNvSpPr>
            <a:spLocks noGrp="1"/>
          </p:cNvSpPr>
          <p:nvPr>
            <p:ph type="sldNum" sz="quarter" idx="12"/>
          </p:nvPr>
        </p:nvSpPr>
        <p:spPr/>
        <p:txBody>
          <a:bodyPr/>
          <a:lstStyle/>
          <a:p>
            <a:fld id="{48F63A3B-78C7-47BE-AE5E-E10140E04643}" type="slidenum">
              <a:rPr lang="en-US" smtClean="0"/>
              <a:pPr/>
              <a:t>7</a:t>
            </a:fld>
            <a:endParaRPr lang="en-US"/>
          </a:p>
        </p:txBody>
      </p:sp>
      <p:sp>
        <p:nvSpPr>
          <p:cNvPr id="19" name="Text Placeholder 18">
            <a:extLst>
              <a:ext uri="{FF2B5EF4-FFF2-40B4-BE49-F238E27FC236}">
                <a16:creationId xmlns:a16="http://schemas.microsoft.com/office/drawing/2014/main" id="{270C77AB-7E91-84A6-3E62-DAB80E1E4481}"/>
              </a:ext>
            </a:extLst>
          </p:cNvPr>
          <p:cNvSpPr>
            <a:spLocks noGrp="1"/>
          </p:cNvSpPr>
          <p:nvPr>
            <p:ph type="body" idx="1"/>
          </p:nvPr>
        </p:nvSpPr>
        <p:spPr/>
        <p:txBody>
          <a:bodyPr/>
          <a:lstStyle/>
          <a:p>
            <a:r>
              <a:rPr lang="en-US">
                <a:latin typeface="Arial"/>
                <a:cs typeface="Arial"/>
              </a:rPr>
              <a:t>Initial Meeting</a:t>
            </a:r>
            <a:endParaRPr lang="en-US"/>
          </a:p>
        </p:txBody>
      </p:sp>
      <p:pic>
        <p:nvPicPr>
          <p:cNvPr id="292" name="Picture Placeholder 291" descr="checklist icon">
            <a:extLst>
              <a:ext uri="{FF2B5EF4-FFF2-40B4-BE49-F238E27FC236}">
                <a16:creationId xmlns:a16="http://schemas.microsoft.com/office/drawing/2014/main" id="{8167DB44-EDED-0971-E35D-A5FA1E47C215}"/>
              </a:ext>
            </a:extLst>
          </p:cNvPr>
          <p:cNvPicPr>
            <a:picLocks noGrp="1" noChangeAspect="1"/>
          </p:cNvPicPr>
          <p:nvPr>
            <p:ph type="pic" sz="quarter" idx="23"/>
          </p:nvPr>
        </p:nvPicPr>
        <p:blipFill rotWithShape="1">
          <a:blip r:embed="rId3"/>
          <a:srcRect/>
          <a:stretch/>
        </p:blipFill>
        <p:spPr/>
      </p:pic>
      <p:sp>
        <p:nvSpPr>
          <p:cNvPr id="20" name="Text Placeholder 19">
            <a:extLst>
              <a:ext uri="{FF2B5EF4-FFF2-40B4-BE49-F238E27FC236}">
                <a16:creationId xmlns:a16="http://schemas.microsoft.com/office/drawing/2014/main" id="{15DD9AC8-4A5F-70DB-AA68-C461059D81A1}"/>
              </a:ext>
            </a:extLst>
          </p:cNvPr>
          <p:cNvSpPr>
            <a:spLocks noGrp="1"/>
          </p:cNvSpPr>
          <p:nvPr>
            <p:ph type="body" sz="quarter" idx="3"/>
          </p:nvPr>
        </p:nvSpPr>
        <p:spPr/>
        <p:txBody>
          <a:bodyPr/>
          <a:lstStyle/>
          <a:p>
            <a:r>
              <a:rPr lang="en-US">
                <a:latin typeface="Arial"/>
                <a:cs typeface="Arial"/>
              </a:rPr>
              <a:t>ASSESS</a:t>
            </a:r>
            <a:endParaRPr lang="en-US"/>
          </a:p>
          <a:p>
            <a:endParaRPr lang="en-US"/>
          </a:p>
        </p:txBody>
      </p:sp>
      <p:sp>
        <p:nvSpPr>
          <p:cNvPr id="24" name="Text Placeholder 23">
            <a:extLst>
              <a:ext uri="{FF2B5EF4-FFF2-40B4-BE49-F238E27FC236}">
                <a16:creationId xmlns:a16="http://schemas.microsoft.com/office/drawing/2014/main" id="{A3BF8E55-B2B9-104D-F277-08902534735D}"/>
              </a:ext>
            </a:extLst>
          </p:cNvPr>
          <p:cNvSpPr>
            <a:spLocks noGrp="1"/>
          </p:cNvSpPr>
          <p:nvPr>
            <p:ph type="body" idx="18"/>
          </p:nvPr>
        </p:nvSpPr>
        <p:spPr/>
        <p:txBody>
          <a:bodyPr/>
          <a:lstStyle/>
          <a:p>
            <a:r>
              <a:rPr lang="en-US">
                <a:cs typeface="Sabon Next LT"/>
              </a:rPr>
              <a:t>Gain an understanding of current concerns and get an idea of desired work </a:t>
            </a:r>
            <a:endParaRPr lang="en-US"/>
          </a:p>
          <a:p>
            <a:r>
              <a:rPr lang="en-US">
                <a:cs typeface="Sabon Next LT"/>
              </a:rPr>
              <a:t>environment/culture</a:t>
            </a:r>
            <a:endParaRPr lang="en-US"/>
          </a:p>
        </p:txBody>
      </p:sp>
      <p:pic>
        <p:nvPicPr>
          <p:cNvPr id="270" name="Picture Placeholder 269" descr="target icon">
            <a:extLst>
              <a:ext uri="{FF2B5EF4-FFF2-40B4-BE49-F238E27FC236}">
                <a16:creationId xmlns:a16="http://schemas.microsoft.com/office/drawing/2014/main" id="{DE7A4D25-3CA5-F92A-988A-F913C367D593}"/>
              </a:ext>
            </a:extLst>
          </p:cNvPr>
          <p:cNvPicPr>
            <a:picLocks noGrp="1" noChangeAspect="1"/>
          </p:cNvPicPr>
          <p:nvPr>
            <p:ph type="pic" sz="quarter" idx="25"/>
          </p:nvPr>
        </p:nvPicPr>
        <p:blipFill rotWithShape="1">
          <a:blip r:embed="rId4"/>
          <a:srcRect t="113" b="113"/>
          <a:stretch/>
        </p:blipFill>
        <p:spPr/>
      </p:pic>
      <p:pic>
        <p:nvPicPr>
          <p:cNvPr id="290" name="Picture Placeholder 289" descr="person with loud speaker icon">
            <a:extLst>
              <a:ext uri="{FF2B5EF4-FFF2-40B4-BE49-F238E27FC236}">
                <a16:creationId xmlns:a16="http://schemas.microsoft.com/office/drawing/2014/main" id="{E63515FB-9439-CCAE-C220-6F0E5ECB75E8}"/>
              </a:ext>
            </a:extLst>
          </p:cNvPr>
          <p:cNvPicPr>
            <a:picLocks noGrp="1" noChangeAspect="1"/>
          </p:cNvPicPr>
          <p:nvPr>
            <p:ph type="pic" sz="quarter" idx="27"/>
          </p:nvPr>
        </p:nvPicPr>
        <p:blipFill rotWithShape="1">
          <a:blip r:embed="rId5"/>
          <a:srcRect t="113" b="113"/>
          <a:stretch/>
        </p:blipFill>
        <p:spPr/>
      </p:pic>
      <p:sp>
        <p:nvSpPr>
          <p:cNvPr id="28" name="Text Placeholder 27">
            <a:extLst>
              <a:ext uri="{FF2B5EF4-FFF2-40B4-BE49-F238E27FC236}">
                <a16:creationId xmlns:a16="http://schemas.microsoft.com/office/drawing/2014/main" id="{B72BD1AE-7290-BA6E-18FB-8181C0D13E7C}"/>
              </a:ext>
            </a:extLst>
          </p:cNvPr>
          <p:cNvSpPr>
            <a:spLocks noGrp="1"/>
          </p:cNvSpPr>
          <p:nvPr>
            <p:ph type="body" sz="quarter" idx="22"/>
          </p:nvPr>
        </p:nvSpPr>
        <p:spPr/>
        <p:txBody>
          <a:bodyPr/>
          <a:lstStyle/>
          <a:p>
            <a:r>
              <a:rPr lang="en-US"/>
              <a:t>We will evaluate the success of the program based on the agreed upon metrics.</a:t>
            </a:r>
            <a:endParaRPr lang="en-US">
              <a:cs typeface="Sabon Next LT"/>
            </a:endParaRPr>
          </a:p>
        </p:txBody>
      </p:sp>
      <p:sp>
        <p:nvSpPr>
          <p:cNvPr id="23" name="Text Placeholder 22">
            <a:extLst>
              <a:ext uri="{FF2B5EF4-FFF2-40B4-BE49-F238E27FC236}">
                <a16:creationId xmlns:a16="http://schemas.microsoft.com/office/drawing/2014/main" id="{9D48D07F-2D5B-F0D5-4005-197607C4F197}"/>
              </a:ext>
            </a:extLst>
          </p:cNvPr>
          <p:cNvSpPr>
            <a:spLocks noGrp="1"/>
          </p:cNvSpPr>
          <p:nvPr>
            <p:ph type="body" sz="quarter" idx="17"/>
          </p:nvPr>
        </p:nvSpPr>
        <p:spPr/>
        <p:txBody>
          <a:bodyPr/>
          <a:lstStyle/>
          <a:p>
            <a:r>
              <a:rPr lang="en-US">
                <a:latin typeface="Arial"/>
                <a:cs typeface="Arial"/>
              </a:rPr>
              <a:t>EVALUATE</a:t>
            </a:r>
            <a:endParaRPr lang="en-US"/>
          </a:p>
          <a:p>
            <a:endParaRPr lang="en-US"/>
          </a:p>
        </p:txBody>
      </p:sp>
      <p:sp>
        <p:nvSpPr>
          <p:cNvPr id="21" name="Text Placeholder 20">
            <a:extLst>
              <a:ext uri="{FF2B5EF4-FFF2-40B4-BE49-F238E27FC236}">
                <a16:creationId xmlns:a16="http://schemas.microsoft.com/office/drawing/2014/main" id="{A28A203B-0CF0-2AB0-5F54-07C8E3003918}"/>
              </a:ext>
            </a:extLst>
          </p:cNvPr>
          <p:cNvSpPr>
            <a:spLocks noGrp="1"/>
          </p:cNvSpPr>
          <p:nvPr>
            <p:ph type="body" sz="quarter" idx="13"/>
          </p:nvPr>
        </p:nvSpPr>
        <p:spPr/>
        <p:txBody>
          <a:bodyPr/>
          <a:lstStyle/>
          <a:p>
            <a:r>
              <a:rPr lang="en-US">
                <a:latin typeface="Arial"/>
                <a:cs typeface="Arial"/>
              </a:rPr>
              <a:t>DESIGN and Recommend</a:t>
            </a:r>
          </a:p>
          <a:p>
            <a:endParaRPr lang="en-US"/>
          </a:p>
          <a:p>
            <a:endParaRPr lang="en-US"/>
          </a:p>
        </p:txBody>
      </p:sp>
      <p:sp>
        <p:nvSpPr>
          <p:cNvPr id="27" name="Text Placeholder 26">
            <a:extLst>
              <a:ext uri="{FF2B5EF4-FFF2-40B4-BE49-F238E27FC236}">
                <a16:creationId xmlns:a16="http://schemas.microsoft.com/office/drawing/2014/main" id="{A0DA38E3-68A2-4FF9-022B-BA0DF832B1DB}"/>
              </a:ext>
            </a:extLst>
          </p:cNvPr>
          <p:cNvSpPr>
            <a:spLocks noGrp="1"/>
          </p:cNvSpPr>
          <p:nvPr>
            <p:ph type="body" sz="quarter" idx="21"/>
          </p:nvPr>
        </p:nvSpPr>
        <p:spPr/>
        <p:txBody>
          <a:bodyPr/>
          <a:lstStyle/>
          <a:p>
            <a:r>
              <a:rPr lang="en-US"/>
              <a:t>We will implement the program throughout your company network,</a:t>
            </a:r>
            <a:endParaRPr lang="en-US">
              <a:cs typeface="Sabon Next LT"/>
            </a:endParaRPr>
          </a:p>
        </p:txBody>
      </p:sp>
      <p:pic>
        <p:nvPicPr>
          <p:cNvPr id="268" name="Picture Placeholder 267" descr="rocket icon">
            <a:extLst>
              <a:ext uri="{FF2B5EF4-FFF2-40B4-BE49-F238E27FC236}">
                <a16:creationId xmlns:a16="http://schemas.microsoft.com/office/drawing/2014/main" id="{1A522F41-60C1-3803-6132-18E154C0E328}"/>
              </a:ext>
            </a:extLst>
          </p:cNvPr>
          <p:cNvPicPr>
            <a:picLocks noGrp="1" noChangeAspect="1"/>
          </p:cNvPicPr>
          <p:nvPr>
            <p:ph type="pic" sz="quarter" idx="24"/>
          </p:nvPr>
        </p:nvPicPr>
        <p:blipFill rotWithShape="1">
          <a:blip r:embed="rId6"/>
          <a:srcRect t="543" b="543"/>
          <a:stretch/>
        </p:blipFill>
        <p:spPr/>
      </p:pic>
      <p:pic>
        <p:nvPicPr>
          <p:cNvPr id="288" name="Picture Placeholder 287" descr="blueprint icon">
            <a:extLst>
              <a:ext uri="{FF2B5EF4-FFF2-40B4-BE49-F238E27FC236}">
                <a16:creationId xmlns:a16="http://schemas.microsoft.com/office/drawing/2014/main" id="{A5707D4A-497A-679A-3ACA-721E8D0E2699}"/>
              </a:ext>
            </a:extLst>
          </p:cNvPr>
          <p:cNvPicPr>
            <a:picLocks noGrp="1" noChangeAspect="1"/>
          </p:cNvPicPr>
          <p:nvPr>
            <p:ph type="pic" sz="quarter" idx="26"/>
          </p:nvPr>
        </p:nvPicPr>
        <p:blipFill rotWithShape="1">
          <a:blip r:embed="rId7"/>
          <a:srcRect t="431" b="431"/>
          <a:stretch/>
        </p:blipFill>
        <p:spPr/>
      </p:pic>
      <p:sp>
        <p:nvSpPr>
          <p:cNvPr id="26" name="Text Placeholder 25">
            <a:extLst>
              <a:ext uri="{FF2B5EF4-FFF2-40B4-BE49-F238E27FC236}">
                <a16:creationId xmlns:a16="http://schemas.microsoft.com/office/drawing/2014/main" id="{710CB940-D45B-59F1-06E5-9CC94100EF05}"/>
              </a:ext>
            </a:extLst>
          </p:cNvPr>
          <p:cNvSpPr>
            <a:spLocks noGrp="1"/>
          </p:cNvSpPr>
          <p:nvPr>
            <p:ph type="body" sz="quarter" idx="20"/>
          </p:nvPr>
        </p:nvSpPr>
        <p:spPr/>
        <p:txBody>
          <a:bodyPr/>
          <a:lstStyle/>
          <a:p>
            <a:r>
              <a:rPr lang="en-US"/>
              <a:t>We will create a customized wellness program based on the survey results.</a:t>
            </a:r>
            <a:endParaRPr lang="en-US">
              <a:cs typeface="Sabon Next LT"/>
            </a:endParaRPr>
          </a:p>
        </p:txBody>
      </p:sp>
      <p:sp>
        <p:nvSpPr>
          <p:cNvPr id="22" name="Text Placeholder 21">
            <a:extLst>
              <a:ext uri="{FF2B5EF4-FFF2-40B4-BE49-F238E27FC236}">
                <a16:creationId xmlns:a16="http://schemas.microsoft.com/office/drawing/2014/main" id="{05BC0115-F702-2E0A-61A4-4A6CE33FD775}"/>
              </a:ext>
            </a:extLst>
          </p:cNvPr>
          <p:cNvSpPr>
            <a:spLocks noGrp="1"/>
          </p:cNvSpPr>
          <p:nvPr>
            <p:ph type="body" sz="quarter" idx="15"/>
          </p:nvPr>
        </p:nvSpPr>
        <p:spPr/>
        <p:txBody>
          <a:bodyPr/>
          <a:lstStyle/>
          <a:p>
            <a:r>
              <a:rPr lang="en-US">
                <a:latin typeface="Arial"/>
                <a:cs typeface="Arial"/>
              </a:rPr>
              <a:t>DELIVER</a:t>
            </a:r>
            <a:endParaRPr lang="en-US"/>
          </a:p>
          <a:p>
            <a:endParaRPr lang="en-US"/>
          </a:p>
        </p:txBody>
      </p:sp>
      <p:sp>
        <p:nvSpPr>
          <p:cNvPr id="25" name="Text Placeholder 24">
            <a:extLst>
              <a:ext uri="{FF2B5EF4-FFF2-40B4-BE49-F238E27FC236}">
                <a16:creationId xmlns:a16="http://schemas.microsoft.com/office/drawing/2014/main" id="{BCE9DA14-62AB-A857-6387-1F5D330B3F36}"/>
              </a:ext>
            </a:extLst>
          </p:cNvPr>
          <p:cNvSpPr>
            <a:spLocks noGrp="1"/>
          </p:cNvSpPr>
          <p:nvPr>
            <p:ph type="body" sz="quarter" idx="19"/>
          </p:nvPr>
        </p:nvSpPr>
        <p:spPr/>
        <p:txBody>
          <a:bodyPr/>
          <a:lstStyle/>
          <a:p>
            <a:r>
              <a:rPr lang="en-US"/>
              <a:t>Survey will be distributed to gather needs, goals and desired results.</a:t>
            </a:r>
            <a:endParaRPr lang="en-US">
              <a:cs typeface="Sabon Next LT"/>
            </a:endParaRPr>
          </a:p>
        </p:txBody>
      </p:sp>
      <p:sp>
        <p:nvSpPr>
          <p:cNvPr id="373" name="Footer Placeholder 372">
            <a:extLst>
              <a:ext uri="{FF2B5EF4-FFF2-40B4-BE49-F238E27FC236}">
                <a16:creationId xmlns:a16="http://schemas.microsoft.com/office/drawing/2014/main" id="{EC015AD8-FC03-181D-1A34-AD00F66C42C2}"/>
              </a:ext>
            </a:extLst>
          </p:cNvPr>
          <p:cNvSpPr>
            <a:spLocks noGrp="1"/>
          </p:cNvSpPr>
          <p:nvPr>
            <p:ph type="ftr" sz="quarter" idx="11"/>
          </p:nvPr>
        </p:nvSpPr>
        <p:spPr/>
        <p:txBody>
          <a:bodyPr/>
          <a:lstStyle/>
          <a:p>
            <a:r>
              <a:rPr lang="en-US"/>
              <a:t>Presentation title</a:t>
            </a:r>
          </a:p>
        </p:txBody>
      </p:sp>
    </p:spTree>
    <p:extLst>
      <p:ext uri="{BB962C8B-B14F-4D97-AF65-F5344CB8AC3E}">
        <p14:creationId xmlns:p14="http://schemas.microsoft.com/office/powerpoint/2010/main" val="1600494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DCEF2-1DC9-B513-6AD2-69A2AC0D4303}"/>
              </a:ext>
            </a:extLst>
          </p:cNvPr>
          <p:cNvSpPr>
            <a:spLocks noGrp="1"/>
          </p:cNvSpPr>
          <p:nvPr>
            <p:ph type="title"/>
          </p:nvPr>
        </p:nvSpPr>
        <p:spPr>
          <a:xfrm>
            <a:off x="405462" y="456106"/>
            <a:ext cx="5693664" cy="768096"/>
          </a:xfrm>
        </p:spPr>
        <p:txBody>
          <a:bodyPr/>
          <a:lstStyle/>
          <a:p>
            <a:r>
              <a:rPr lang="en-US"/>
              <a:t>Initial Meeting</a:t>
            </a:r>
          </a:p>
        </p:txBody>
      </p:sp>
      <p:sp>
        <p:nvSpPr>
          <p:cNvPr id="5" name="Text Placeholder 4">
            <a:extLst>
              <a:ext uri="{FF2B5EF4-FFF2-40B4-BE49-F238E27FC236}">
                <a16:creationId xmlns:a16="http://schemas.microsoft.com/office/drawing/2014/main" id="{FA473EE7-C0C4-0E5B-0EB0-FF00966D869A}"/>
              </a:ext>
            </a:extLst>
          </p:cNvPr>
          <p:cNvSpPr>
            <a:spLocks noGrp="1"/>
          </p:cNvSpPr>
          <p:nvPr>
            <p:ph idx="1"/>
          </p:nvPr>
        </p:nvSpPr>
        <p:spPr>
          <a:xfrm>
            <a:off x="405463" y="1451785"/>
            <a:ext cx="6436125" cy="3952552"/>
          </a:xfrm>
        </p:spPr>
        <p:txBody>
          <a:bodyPr vert="horz" lIns="91440" tIns="45720" rIns="91440" bIns="45720" rtlCol="0" anchor="t">
            <a:noAutofit/>
          </a:bodyPr>
          <a:lstStyle/>
          <a:p>
            <a:r>
              <a:rPr lang="en-US" sz="1600">
                <a:cs typeface="Sabon Next LT"/>
              </a:rPr>
              <a:t>Initial meetings with our clients serve as an opportunity to gain insight of their organizational concerns, methods used previously to address these concerns, and their expectations of the ideal outcome.</a:t>
            </a:r>
          </a:p>
          <a:p>
            <a:endParaRPr lang="en-US" sz="1600">
              <a:cs typeface="Sabon Next LT"/>
            </a:endParaRPr>
          </a:p>
          <a:p>
            <a:r>
              <a:rPr lang="en-US" sz="1600">
                <a:cs typeface="Sabon Next LT"/>
              </a:rPr>
              <a:t>Types of questions asked in an initial meeting may be:</a:t>
            </a:r>
          </a:p>
          <a:p>
            <a:pPr marL="285750" indent="-285750">
              <a:buFont typeface="Calibri" panose="020B0604020202020204" pitchFamily="34" charset="0"/>
              <a:buChar char="-"/>
            </a:pPr>
            <a:r>
              <a:rPr lang="en-US" sz="1600">
                <a:cs typeface="Sabon Next LT"/>
              </a:rPr>
              <a:t>What is the end goal of this effort for your organization?</a:t>
            </a:r>
          </a:p>
          <a:p>
            <a:pPr marL="285750" indent="-285750">
              <a:buFont typeface="Calibri" panose="020B0604020202020204" pitchFamily="34" charset="0"/>
              <a:buChar char="-"/>
            </a:pPr>
            <a:r>
              <a:rPr lang="en-US" sz="1600">
                <a:cs typeface="Sabon Next LT"/>
              </a:rPr>
              <a:t>What is the principal reason you desire a consultant?</a:t>
            </a:r>
          </a:p>
          <a:p>
            <a:pPr marL="285750" indent="-285750">
              <a:buFont typeface="Calibri" panose="020B0604020202020204" pitchFamily="34" charset="0"/>
              <a:buChar char="-"/>
            </a:pPr>
            <a:r>
              <a:rPr lang="en-US" sz="1600">
                <a:cs typeface="Sabon Next LT"/>
              </a:rPr>
              <a:t>Who is involved with the decision-making and execution for this effort?</a:t>
            </a:r>
          </a:p>
          <a:p>
            <a:pPr marL="285750" indent="-285750">
              <a:buFont typeface="Calibri" panose="020B0604020202020204" pitchFamily="34" charset="0"/>
              <a:buChar char="-"/>
            </a:pPr>
            <a:r>
              <a:rPr lang="en-US" sz="1600">
                <a:cs typeface="Sabon Next LT"/>
              </a:rPr>
              <a:t>What methods have you previously tried?</a:t>
            </a:r>
          </a:p>
          <a:p>
            <a:pPr marL="285750" indent="-285750">
              <a:buFont typeface="Calibri" panose="020B0604020202020204" pitchFamily="34" charset="0"/>
              <a:buChar char="-"/>
            </a:pPr>
            <a:r>
              <a:rPr lang="en-US" sz="1600">
                <a:cs typeface="Sabon Next LT"/>
              </a:rPr>
              <a:t>How prepared is your organization to make the required changes to manifest this goal?</a:t>
            </a:r>
          </a:p>
          <a:p>
            <a:pPr marL="285750" indent="-285750">
              <a:buFont typeface="Calibri" panose="020B0604020202020204" pitchFamily="34" charset="0"/>
              <a:buChar char="-"/>
            </a:pPr>
            <a:endParaRPr lang="en-US" sz="1400">
              <a:cs typeface="Sabon Next LT"/>
            </a:endParaRPr>
          </a:p>
        </p:txBody>
      </p:sp>
      <p:sp>
        <p:nvSpPr>
          <p:cNvPr id="4" name="Slide Number Placeholder 3">
            <a:extLst>
              <a:ext uri="{FF2B5EF4-FFF2-40B4-BE49-F238E27FC236}">
                <a16:creationId xmlns:a16="http://schemas.microsoft.com/office/drawing/2014/main" id="{B225F78F-45E3-0E9D-6356-85E4FC309227}"/>
              </a:ext>
            </a:extLst>
          </p:cNvPr>
          <p:cNvSpPr>
            <a:spLocks noGrp="1"/>
          </p:cNvSpPr>
          <p:nvPr>
            <p:ph type="sldNum" sz="quarter" idx="4294967295"/>
          </p:nvPr>
        </p:nvSpPr>
        <p:spPr>
          <a:xfrm>
            <a:off x="11204575" y="457200"/>
            <a:ext cx="987425" cy="274638"/>
          </a:xfrm>
        </p:spPr>
        <p:txBody>
          <a:bodyPr/>
          <a:lstStyle/>
          <a:p>
            <a:fld id="{48F63A3B-78C7-47BE-AE5E-E10140E04643}" type="slidenum">
              <a:rPr lang="en-US" smtClean="0"/>
              <a:pPr/>
              <a:t>8</a:t>
            </a:fld>
            <a:endParaRPr lang="en-US"/>
          </a:p>
        </p:txBody>
      </p:sp>
    </p:spTree>
    <p:extLst>
      <p:ext uri="{BB962C8B-B14F-4D97-AF65-F5344CB8AC3E}">
        <p14:creationId xmlns:p14="http://schemas.microsoft.com/office/powerpoint/2010/main" val="3398290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309B0-6209-D3D0-9D5E-308B9F6E7303}"/>
              </a:ext>
            </a:extLst>
          </p:cNvPr>
          <p:cNvSpPr>
            <a:spLocks noGrp="1"/>
          </p:cNvSpPr>
          <p:nvPr>
            <p:ph type="title"/>
          </p:nvPr>
        </p:nvSpPr>
        <p:spPr>
          <a:xfrm>
            <a:off x="3979545" y="734307"/>
            <a:ext cx="8165592" cy="768096"/>
          </a:xfrm>
        </p:spPr>
        <p:txBody>
          <a:bodyPr/>
          <a:lstStyle/>
          <a:p>
            <a:r>
              <a:rPr lang="en-US"/>
              <a:t>Survey and Analysis </a:t>
            </a:r>
            <a:br>
              <a:rPr lang="en-US"/>
            </a:br>
            <a:endParaRPr lang="en-US"/>
          </a:p>
        </p:txBody>
      </p:sp>
      <p:sp>
        <p:nvSpPr>
          <p:cNvPr id="25" name="Slide Number Placeholder 24">
            <a:extLst>
              <a:ext uri="{FF2B5EF4-FFF2-40B4-BE49-F238E27FC236}">
                <a16:creationId xmlns:a16="http://schemas.microsoft.com/office/drawing/2014/main" id="{5058AE03-D409-0714-CCED-4548A9C92023}"/>
              </a:ext>
            </a:extLst>
          </p:cNvPr>
          <p:cNvSpPr>
            <a:spLocks noGrp="1"/>
          </p:cNvSpPr>
          <p:nvPr>
            <p:ph type="sldNum" sz="quarter" idx="12"/>
          </p:nvPr>
        </p:nvSpPr>
        <p:spPr/>
        <p:txBody>
          <a:bodyPr/>
          <a:lstStyle/>
          <a:p>
            <a:fld id="{48F63A3B-78C7-47BE-AE5E-E10140E04643}" type="slidenum">
              <a:rPr lang="en-US" smtClean="0"/>
              <a:t>9</a:t>
            </a:fld>
            <a:endParaRPr lang="en-US"/>
          </a:p>
        </p:txBody>
      </p:sp>
      <p:sp>
        <p:nvSpPr>
          <p:cNvPr id="11" name="Text Placeholder 10">
            <a:extLst>
              <a:ext uri="{FF2B5EF4-FFF2-40B4-BE49-F238E27FC236}">
                <a16:creationId xmlns:a16="http://schemas.microsoft.com/office/drawing/2014/main" id="{A2C39DD0-CD86-2929-7808-58D17FC2C0A6}"/>
              </a:ext>
            </a:extLst>
          </p:cNvPr>
          <p:cNvSpPr>
            <a:spLocks noGrp="1"/>
          </p:cNvSpPr>
          <p:nvPr>
            <p:ph type="body" idx="1"/>
          </p:nvPr>
        </p:nvSpPr>
        <p:spPr>
          <a:xfrm>
            <a:off x="4074819" y="3090202"/>
            <a:ext cx="6738812" cy="2211376"/>
          </a:xfrm>
        </p:spPr>
        <p:txBody>
          <a:bodyPr/>
          <a:lstStyle/>
          <a:p>
            <a:endParaRPr lang="en-US" sz="2400"/>
          </a:p>
          <a:p>
            <a:endParaRPr lang="en-US"/>
          </a:p>
        </p:txBody>
      </p:sp>
      <p:pic>
        <p:nvPicPr>
          <p:cNvPr id="3" name="Picture 5" descr="Text, letter&#10;&#10;Description automatically generated">
            <a:extLst>
              <a:ext uri="{FF2B5EF4-FFF2-40B4-BE49-F238E27FC236}">
                <a16:creationId xmlns:a16="http://schemas.microsoft.com/office/drawing/2014/main" id="{81C0DDEA-01E9-0C7F-C91E-435056777FE0}"/>
              </a:ext>
            </a:extLst>
          </p:cNvPr>
          <p:cNvPicPr>
            <a:picLocks noChangeAspect="1"/>
          </p:cNvPicPr>
          <p:nvPr/>
        </p:nvPicPr>
        <p:blipFill>
          <a:blip r:embed="rId3"/>
          <a:stretch>
            <a:fillRect/>
          </a:stretch>
        </p:blipFill>
        <p:spPr>
          <a:xfrm>
            <a:off x="4980921" y="2324557"/>
            <a:ext cx="5416446" cy="3751075"/>
          </a:xfrm>
          <a:prstGeom prst="rect">
            <a:avLst/>
          </a:prstGeom>
        </p:spPr>
      </p:pic>
      <p:sp>
        <p:nvSpPr>
          <p:cNvPr id="7" name="Content Placeholder 13">
            <a:extLst>
              <a:ext uri="{FF2B5EF4-FFF2-40B4-BE49-F238E27FC236}">
                <a16:creationId xmlns:a16="http://schemas.microsoft.com/office/drawing/2014/main" id="{9C5F4820-851E-C53F-0179-7EE87CB44E13}"/>
              </a:ext>
            </a:extLst>
          </p:cNvPr>
          <p:cNvSpPr txBox="1">
            <a:spLocks/>
          </p:cNvSpPr>
          <p:nvPr/>
        </p:nvSpPr>
        <p:spPr>
          <a:xfrm>
            <a:off x="3542197" y="1544032"/>
            <a:ext cx="9026464" cy="3873216"/>
          </a:xfrm>
          <a:prstGeom prst="rect">
            <a:avLst/>
          </a:prstGeom>
        </p:spPr>
        <p:txBody>
          <a:bodyPr vert="horz" lIns="45720" tIns="45720" rIns="45720" bIns="45720" rtlCol="0" anchor="t">
            <a:noAutofit/>
          </a:bodyPr>
          <a:lstStyle>
            <a:lvl1pPr marL="347472" indent="-347472" algn="l" defTabSz="914400" rtl="0" eaLnBrk="1" latinLnBrk="0" hangingPunct="1">
              <a:lnSpc>
                <a:spcPct val="100000"/>
              </a:lnSpc>
              <a:spcBef>
                <a:spcPts val="360"/>
              </a:spcBef>
              <a:buFont typeface="Arial" panose="020B0604020202020204" pitchFamily="34" charset="0"/>
              <a:buChar char="•"/>
              <a:defRPr sz="15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13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12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2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2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345" indent="-347345"/>
            <a:r>
              <a:rPr lang="en-US" sz="1400"/>
              <a:t>Purpose: to gather data from employees to assess current health and wellness in their specific company</a:t>
            </a:r>
            <a:endParaRPr lang="en-US" sz="1400">
              <a:cs typeface="Sabon Next LT"/>
            </a:endParaRPr>
          </a:p>
          <a:p>
            <a:pPr marL="347345" indent="-347345"/>
            <a:r>
              <a:rPr lang="en-US" sz="1400">
                <a:cs typeface="Sabon Next LT"/>
              </a:rPr>
              <a:t>50 question survey distributed to all employees, results interpreted and analyzed</a:t>
            </a:r>
          </a:p>
          <a:p>
            <a:pPr marL="347345" indent="-347345"/>
            <a:endParaRPr lang="en-US">
              <a:cs typeface="Sabon Next LT"/>
            </a:endParaRPr>
          </a:p>
        </p:txBody>
      </p:sp>
      <p:sp>
        <p:nvSpPr>
          <p:cNvPr id="8" name="TextBox 7">
            <a:extLst>
              <a:ext uri="{FF2B5EF4-FFF2-40B4-BE49-F238E27FC236}">
                <a16:creationId xmlns:a16="http://schemas.microsoft.com/office/drawing/2014/main" id="{0E737B79-1FE2-051C-C827-0AACEF95381A}"/>
              </a:ext>
            </a:extLst>
          </p:cNvPr>
          <p:cNvSpPr txBox="1"/>
          <p:nvPr/>
        </p:nvSpPr>
        <p:spPr>
          <a:xfrm>
            <a:off x="3735048" y="6383311"/>
            <a:ext cx="88067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Sabon Next LT"/>
                <a:hlinkClick r:id="rId4"/>
              </a:rPr>
              <a:t>Full Survey Link</a:t>
            </a:r>
            <a:endParaRPr lang="en-US"/>
          </a:p>
        </p:txBody>
      </p:sp>
    </p:spTree>
    <p:extLst>
      <p:ext uri="{BB962C8B-B14F-4D97-AF65-F5344CB8AC3E}">
        <p14:creationId xmlns:p14="http://schemas.microsoft.com/office/powerpoint/2010/main" val="2464823794"/>
      </p:ext>
    </p:extLst>
  </p:cSld>
  <p:clrMapOvr>
    <a:masterClrMapping/>
  </p:clrMapOvr>
</p:sld>
</file>

<file path=ppt/theme/theme1.xml><?xml version="1.0" encoding="utf-8"?>
<a:theme xmlns:a="http://schemas.openxmlformats.org/drawingml/2006/main" name="Office Theme">
  <a:themeElements>
    <a:clrScheme name="Custom 13">
      <a:dk1>
        <a:srgbClr val="000000"/>
      </a:dk1>
      <a:lt1>
        <a:srgbClr val="FDFAF6"/>
      </a:lt1>
      <a:dk2>
        <a:srgbClr val="44546A"/>
      </a:dk2>
      <a:lt2>
        <a:srgbClr val="E7E6E6"/>
      </a:lt2>
      <a:accent1>
        <a:srgbClr val="F5CDCE"/>
      </a:accent1>
      <a:accent2>
        <a:srgbClr val="DE8C8C"/>
      </a:accent2>
      <a:accent3>
        <a:srgbClr val="AAC3E8"/>
      </a:accent3>
      <a:accent4>
        <a:srgbClr val="D2D592"/>
      </a:accent4>
      <a:accent5>
        <a:srgbClr val="CCBE89"/>
      </a:accent5>
      <a:accent6>
        <a:srgbClr val="1F2C8F"/>
      </a:accent6>
      <a:hlink>
        <a:srgbClr val="1F2C8F"/>
      </a:hlink>
      <a:folHlink>
        <a:srgbClr val="AAC3E9"/>
      </a:folHlink>
    </a:clrScheme>
    <a:fontScheme name="Custom 22">
      <a:majorFont>
        <a:latin typeface="Arial Black"/>
        <a:ea typeface=""/>
        <a:cs typeface=""/>
      </a:majorFont>
      <a:minorFont>
        <a:latin typeface="Sabon Next L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ometric-Color-Block_Win32_jx_v9" id="{18518462-57BD-4B9F-9628-24DEFF39786A}" vid="{86105DA6-E613-46C4-BC07-43C4C2AF651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19</Slides>
  <Notes>11</Notes>
  <HiddenSlides>0</HiddenSlide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Workplace Wellness  Consulting </vt:lpstr>
      <vt:lpstr>OUR VISION</vt:lpstr>
      <vt:lpstr>Meet our Team </vt:lpstr>
      <vt:lpstr>overview</vt:lpstr>
      <vt:lpstr>PowerPoint Presentation</vt:lpstr>
      <vt:lpstr>AREA OF FOCUS </vt:lpstr>
      <vt:lpstr>The Process</vt:lpstr>
      <vt:lpstr>Initial Meeting</vt:lpstr>
      <vt:lpstr>Survey and Analysis  </vt:lpstr>
      <vt:lpstr>Recommendations   </vt:lpstr>
      <vt:lpstr>Solution Packages </vt:lpstr>
      <vt:lpstr>Solution Packages </vt:lpstr>
      <vt:lpstr>delivery</vt:lpstr>
      <vt:lpstr>Potential Resources</vt:lpstr>
      <vt:lpstr>Assessing the program </vt:lpstr>
      <vt:lpstr>Questions assessing the program</vt:lpstr>
      <vt:lpstr>PowerPoint Presentation</vt:lpstr>
      <vt:lpstr>THANK YOU!</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dc:title>
  <dc:subject/>
  <dc:creator/>
  <cp:revision>5</cp:revision>
  <dcterms:created xsi:type="dcterms:W3CDTF">2023-03-19T20:12:07Z</dcterms:created>
  <dcterms:modified xsi:type="dcterms:W3CDTF">2023-05-06T01:28:58Z</dcterms:modified>
</cp:coreProperties>
</file>