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4_C3E7E5D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4" r:id="rId4"/>
  </p:sldMasterIdLst>
  <p:notesMasterIdLst>
    <p:notesMasterId r:id="rId16"/>
  </p:notesMasterIdLst>
  <p:handoutMasterIdLst>
    <p:handoutMasterId r:id="rId17"/>
  </p:handoutMasterIdLst>
  <p:sldIdLst>
    <p:sldId id="257" r:id="rId5"/>
    <p:sldId id="277" r:id="rId6"/>
    <p:sldId id="286" r:id="rId7"/>
    <p:sldId id="276" r:id="rId8"/>
    <p:sldId id="272" r:id="rId9"/>
    <p:sldId id="266" r:id="rId10"/>
    <p:sldId id="285" r:id="rId11"/>
    <p:sldId id="280" r:id="rId12"/>
    <p:sldId id="288" r:id="rId13"/>
    <p:sldId id="287" r:id="rId14"/>
    <p:sldId id="28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578B56-CF7E-ADE6-28E5-BEA95BE8CE19}" name="Fosmark, Holly" initials="FH" userId="S::hollyfosmark@my.unthsc.edu::3ece0c6d-1ce8-4df1-bc49-1b965867f62f" providerId="AD"/>
  <p188:author id="{F277597C-BCE7-1F53-FBDA-CE027D725BC2}" name="Franco, Kayla" initials="FK" userId="S::kaylafranco@my.unt.edu::47235b2c-5708-46da-b30e-15f01c3c8c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B4A97-4032-B7D4-DD77-69D65CE14661}" v="1" dt="2022-04-29T22:43:47.917"/>
    <p1510:client id="{3E5D5BFC-56E0-882F-C744-D46A45198A0E}" v="174" dt="2022-04-23T20:11:38.404"/>
    <p1510:client id="{3F867AC4-3684-8354-04E0-F7CF404E21E6}" v="871" dt="2022-04-23T19:17:45.205"/>
    <p1510:client id="{43797B25-09B8-5859-4912-FF25562F1092}" v="85" dt="2022-04-24T21:38:21.812"/>
    <p1510:client id="{437B87AC-ABEB-6CAD-FC36-075DABCB7214}" v="440" dt="2022-04-30T05:04:38.860"/>
    <p1510:client id="{541F9047-DBBE-D713-7DDD-F77AF48DD2F9}" v="12" dt="2022-04-30T20:46:24.310"/>
    <p1510:client id="{5C322CC6-9460-44FC-E290-B46F4CCBC42A}" v="34" dt="2022-04-29T23:41:21.330"/>
    <p1510:client id="{60836E17-A93E-6D87-FEE3-20F161FD3863}" v="2" dt="2022-04-24T21:41:04.636"/>
    <p1510:client id="{6ACBCA18-0130-96E5-0644-EB90DE8FBAC1}" v="1" dt="2022-04-24T02:28:42.547"/>
    <p1510:client id="{B2F63110-7F66-1281-9AD8-2DEE836A910C}" v="2425" dt="2022-04-25T03:03:36.554"/>
    <p1510:client id="{B622C428-E45C-8A88-ECAA-56405FAB0891}" v="6" dt="2022-04-30T21:14:00.438"/>
    <p1510:client id="{B81C3851-134A-16AA-7AFB-DB7947994760}" v="66" dt="2022-04-25T02:53:41.568"/>
    <p1510:client id="{C5037799-1780-F565-52EF-B634C234E1A2}" v="4" dt="2022-04-23T20:12:55.606"/>
    <p1510:client id="{C7A74B77-FF48-6761-1C52-E75C60FB412D}" v="449" dt="2022-04-24T21:20:20.821"/>
    <p1510:client id="{CD2390ED-F8C3-7FEE-18E9-FFC3637E5BAE}" v="10" dt="2022-04-29T23:12:47.147"/>
    <p1510:client id="{E735FF6E-8C72-C42C-AD8D-6C8C97414FDA}" v="191" dt="2022-04-30T18:02:30.248"/>
    <p1510:client id="{E8D69E0D-331C-4A70-8770-AA8A54C6E3F3}" v="277" dt="2022-04-23T01:32:53.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 Kayla" userId="S::kaylafranco@my.unt.edu::47235b2c-5708-46da-b30e-15f01c3c8c95" providerId="AD" clId="Web-{1A3B4A97-4032-B7D4-DD77-69D65CE14661}"/>
    <pc:docChg chg="modSld">
      <pc:chgData name="Franco, Kayla" userId="S::kaylafranco@my.unt.edu::47235b2c-5708-46da-b30e-15f01c3c8c95" providerId="AD" clId="Web-{1A3B4A97-4032-B7D4-DD77-69D65CE14661}" dt="2022-04-29T22:43:47.917" v="0"/>
      <pc:docMkLst>
        <pc:docMk/>
      </pc:docMkLst>
      <pc:sldChg chg="addSp">
        <pc:chgData name="Franco, Kayla" userId="S::kaylafranco@my.unt.edu::47235b2c-5708-46da-b30e-15f01c3c8c95" providerId="AD" clId="Web-{1A3B4A97-4032-B7D4-DD77-69D65CE14661}" dt="2022-04-29T22:43:47.917" v="0"/>
        <pc:sldMkLst>
          <pc:docMk/>
          <pc:sldMk cId="2665496343" sldId="277"/>
        </pc:sldMkLst>
        <pc:spChg chg="add">
          <ac:chgData name="Franco, Kayla" userId="S::kaylafranco@my.unt.edu::47235b2c-5708-46da-b30e-15f01c3c8c95" providerId="AD" clId="Web-{1A3B4A97-4032-B7D4-DD77-69D65CE14661}" dt="2022-04-29T22:43:47.917" v="0"/>
          <ac:spMkLst>
            <pc:docMk/>
            <pc:sldMk cId="2665496343" sldId="277"/>
            <ac:spMk id="6" creationId="{D4BF3D89-27D6-E725-4138-25678A10ED76}"/>
          </ac:spMkLst>
        </pc:spChg>
      </pc:sldChg>
    </pc:docChg>
  </pc:docChgLst>
  <pc:docChgLst>
    <pc:chgData name="Sayed, Nadia" userId="S::nadiasayed@my.unthsc.edu::9f093e2f-78ab-425c-bab3-156070fbbf56" providerId="AD" clId="Web-{437B87AC-ABEB-6CAD-FC36-075DABCB7214}"/>
    <pc:docChg chg="addSld delSld modSld sldOrd">
      <pc:chgData name="Sayed, Nadia" userId="S::nadiasayed@my.unthsc.edu::9f093e2f-78ab-425c-bab3-156070fbbf56" providerId="AD" clId="Web-{437B87AC-ABEB-6CAD-FC36-075DABCB7214}" dt="2022-04-30T05:54:18.995" v="4333"/>
      <pc:docMkLst>
        <pc:docMk/>
      </pc:docMkLst>
      <pc:sldChg chg="delSp modSp">
        <pc:chgData name="Sayed, Nadia" userId="S::nadiasayed@my.unthsc.edu::9f093e2f-78ab-425c-bab3-156070fbbf56" providerId="AD" clId="Web-{437B87AC-ABEB-6CAD-FC36-075DABCB7214}" dt="2022-04-30T00:42:32.488" v="1658"/>
        <pc:sldMkLst>
          <pc:docMk/>
          <pc:sldMk cId="1546580382" sldId="257"/>
        </pc:sldMkLst>
        <pc:spChg chg="del mod">
          <ac:chgData name="Sayed, Nadia" userId="S::nadiasayed@my.unthsc.edu::9f093e2f-78ab-425c-bab3-156070fbbf56" providerId="AD" clId="Web-{437B87AC-ABEB-6CAD-FC36-075DABCB7214}" dt="2022-04-30T00:42:32.488" v="1658"/>
          <ac:spMkLst>
            <pc:docMk/>
            <pc:sldMk cId="1546580382" sldId="257"/>
            <ac:spMk id="3" creationId="{5B6DCD74-95B2-B9BC-C595-9DB3805BB2D4}"/>
          </ac:spMkLst>
        </pc:spChg>
      </pc:sldChg>
      <pc:sldChg chg="modSp modNotes">
        <pc:chgData name="Sayed, Nadia" userId="S::nadiasayed@my.unthsc.edu::9f093e2f-78ab-425c-bab3-156070fbbf56" providerId="AD" clId="Web-{437B87AC-ABEB-6CAD-FC36-075DABCB7214}" dt="2022-04-30T05:34:57.654" v="3912"/>
        <pc:sldMkLst>
          <pc:docMk/>
          <pc:sldMk cId="844128968" sldId="266"/>
        </pc:sldMkLst>
        <pc:graphicFrameChg chg="modGraphic">
          <ac:chgData name="Sayed, Nadia" userId="S::nadiasayed@my.unthsc.edu::9f093e2f-78ab-425c-bab3-156070fbbf56" providerId="AD" clId="Web-{437B87AC-ABEB-6CAD-FC36-075DABCB7214}" dt="2022-04-30T00:03:22.452" v="440"/>
          <ac:graphicFrameMkLst>
            <pc:docMk/>
            <pc:sldMk cId="844128968" sldId="266"/>
            <ac:graphicFrameMk id="16" creationId="{331726FD-249E-4EF7-80AF-0F3F058533F5}"/>
          </ac:graphicFrameMkLst>
        </pc:graphicFrameChg>
      </pc:sldChg>
      <pc:sldChg chg="modNotes">
        <pc:chgData name="Sayed, Nadia" userId="S::nadiasayed@my.unthsc.edu::9f093e2f-78ab-425c-bab3-156070fbbf56" providerId="AD" clId="Web-{437B87AC-ABEB-6CAD-FC36-075DABCB7214}" dt="2022-04-29T22:52:11.525" v="24"/>
        <pc:sldMkLst>
          <pc:docMk/>
          <pc:sldMk cId="3286754771" sldId="276"/>
        </pc:sldMkLst>
      </pc:sldChg>
      <pc:sldChg chg="delSp">
        <pc:chgData name="Sayed, Nadia" userId="S::nadiasayed@my.unthsc.edu::9f093e2f-78ab-425c-bab3-156070fbbf56" providerId="AD" clId="Web-{437B87AC-ABEB-6CAD-FC36-075DABCB7214}" dt="2022-04-30T00:42:39.722" v="1659"/>
        <pc:sldMkLst>
          <pc:docMk/>
          <pc:sldMk cId="2665496343" sldId="277"/>
        </pc:sldMkLst>
        <pc:spChg chg="del">
          <ac:chgData name="Sayed, Nadia" userId="S::nadiasayed@my.unthsc.edu::9f093e2f-78ab-425c-bab3-156070fbbf56" providerId="AD" clId="Web-{437B87AC-ABEB-6CAD-FC36-075DABCB7214}" dt="2022-04-30T00:42:39.722" v="1659"/>
          <ac:spMkLst>
            <pc:docMk/>
            <pc:sldMk cId="2665496343" sldId="277"/>
            <ac:spMk id="6" creationId="{D4BF3D89-27D6-E725-4138-25678A10ED76}"/>
          </ac:spMkLst>
        </pc:spChg>
      </pc:sldChg>
      <pc:sldChg chg="addSp delSp modSp del modNotes">
        <pc:chgData name="Sayed, Nadia" userId="S::nadiasayed@my.unthsc.edu::9f093e2f-78ab-425c-bab3-156070fbbf56" providerId="AD" clId="Web-{437B87AC-ABEB-6CAD-FC36-075DABCB7214}" dt="2022-04-29T23:55:19.558" v="373"/>
        <pc:sldMkLst>
          <pc:docMk/>
          <pc:sldMk cId="486927093" sldId="278"/>
        </pc:sldMkLst>
        <pc:spChg chg="del mod">
          <ac:chgData name="Sayed, Nadia" userId="S::nadiasayed@my.unthsc.edu::9f093e2f-78ab-425c-bab3-156070fbbf56" providerId="AD" clId="Web-{437B87AC-ABEB-6CAD-FC36-075DABCB7214}" dt="2022-04-29T23:53:09.987" v="346"/>
          <ac:spMkLst>
            <pc:docMk/>
            <pc:sldMk cId="486927093" sldId="278"/>
            <ac:spMk id="2" creationId="{281510E4-E798-3849-EE91-963054FFB47B}"/>
          </ac:spMkLst>
        </pc:spChg>
        <pc:spChg chg="mod">
          <ac:chgData name="Sayed, Nadia" userId="S::nadiasayed@my.unthsc.edu::9f093e2f-78ab-425c-bab3-156070fbbf56" providerId="AD" clId="Web-{437B87AC-ABEB-6CAD-FC36-075DABCB7214}" dt="2022-04-29T23:54:28.118" v="357" actId="20577"/>
          <ac:spMkLst>
            <pc:docMk/>
            <pc:sldMk cId="486927093" sldId="278"/>
            <ac:spMk id="3" creationId="{B11360C1-AA9D-46DF-6B39-6C2EADD00E48}"/>
          </ac:spMkLst>
        </pc:spChg>
        <pc:spChg chg="add del">
          <ac:chgData name="Sayed, Nadia" userId="S::nadiasayed@my.unthsc.edu::9f093e2f-78ab-425c-bab3-156070fbbf56" providerId="AD" clId="Web-{437B87AC-ABEB-6CAD-FC36-075DABCB7214}" dt="2022-04-29T22:54:51.379" v="74"/>
          <ac:spMkLst>
            <pc:docMk/>
            <pc:sldMk cId="486927093" sldId="278"/>
            <ac:spMk id="6" creationId="{BB855FC3-3A92-19E0-503B-7BE55673E6B1}"/>
          </ac:spMkLst>
        </pc:spChg>
        <pc:spChg chg="add mod">
          <ac:chgData name="Sayed, Nadia" userId="S::nadiasayed@my.unthsc.edu::9f093e2f-78ab-425c-bab3-156070fbbf56" providerId="AD" clId="Web-{437B87AC-ABEB-6CAD-FC36-075DABCB7214}" dt="2022-04-29T23:53:53.178" v="349" actId="20577"/>
          <ac:spMkLst>
            <pc:docMk/>
            <pc:sldMk cId="486927093" sldId="278"/>
            <ac:spMk id="7" creationId="{EC5CC4E6-E883-F74F-837F-2A3056E31F3D}"/>
          </ac:spMkLst>
        </pc:spChg>
        <pc:picChg chg="del">
          <ac:chgData name="Sayed, Nadia" userId="S::nadiasayed@my.unthsc.edu::9f093e2f-78ab-425c-bab3-156070fbbf56" providerId="AD" clId="Web-{437B87AC-ABEB-6CAD-FC36-075DABCB7214}" dt="2022-04-29T23:51:43.310" v="323"/>
          <ac:picMkLst>
            <pc:docMk/>
            <pc:sldMk cId="486927093" sldId="278"/>
            <ac:picMk id="4" creationId="{E66C6391-95BA-8B67-DAA6-68BD8994E5D0}"/>
          </ac:picMkLst>
        </pc:picChg>
        <pc:picChg chg="del">
          <ac:chgData name="Sayed, Nadia" userId="S::nadiasayed@my.unthsc.edu::9f093e2f-78ab-425c-bab3-156070fbbf56" providerId="AD" clId="Web-{437B87AC-ABEB-6CAD-FC36-075DABCB7214}" dt="2022-04-29T23:51:55.998" v="328"/>
          <ac:picMkLst>
            <pc:docMk/>
            <pc:sldMk cId="486927093" sldId="278"/>
            <ac:picMk id="5" creationId="{E1654492-5DEA-3F7B-05C1-86A395797F89}"/>
          </ac:picMkLst>
        </pc:picChg>
        <pc:picChg chg="add del mod">
          <ac:chgData name="Sayed, Nadia" userId="S::nadiasayed@my.unthsc.edu::9f093e2f-78ab-425c-bab3-156070fbbf56" providerId="AD" clId="Web-{437B87AC-ABEB-6CAD-FC36-075DABCB7214}" dt="2022-04-29T23:54:45.416" v="362"/>
          <ac:picMkLst>
            <pc:docMk/>
            <pc:sldMk cId="486927093" sldId="278"/>
            <ac:picMk id="8" creationId="{848F05A8-8268-1ACC-DC91-61468D77BC2B}"/>
          </ac:picMkLst>
        </pc:picChg>
        <pc:picChg chg="add del mod">
          <ac:chgData name="Sayed, Nadia" userId="S::nadiasayed@my.unthsc.edu::9f093e2f-78ab-425c-bab3-156070fbbf56" providerId="AD" clId="Web-{437B87AC-ABEB-6CAD-FC36-075DABCB7214}" dt="2022-04-29T23:55:07.886" v="367"/>
          <ac:picMkLst>
            <pc:docMk/>
            <pc:sldMk cId="486927093" sldId="278"/>
            <ac:picMk id="9" creationId="{77F9A9D6-0A63-9C16-1744-436AF434286C}"/>
          </ac:picMkLst>
        </pc:picChg>
      </pc:sldChg>
      <pc:sldChg chg="addSp delSp modSp del ord">
        <pc:chgData name="Sayed, Nadia" userId="S::nadiasayed@my.unthsc.edu::9f093e2f-78ab-425c-bab3-156070fbbf56" providerId="AD" clId="Web-{437B87AC-ABEB-6CAD-FC36-075DABCB7214}" dt="2022-04-29T22:59:11.414" v="125"/>
        <pc:sldMkLst>
          <pc:docMk/>
          <pc:sldMk cId="2448555624" sldId="279"/>
        </pc:sldMkLst>
        <pc:spChg chg="mod">
          <ac:chgData name="Sayed, Nadia" userId="S::nadiasayed@my.unthsc.edu::9f093e2f-78ab-425c-bab3-156070fbbf56" providerId="AD" clId="Web-{437B87AC-ABEB-6CAD-FC36-075DABCB7214}" dt="2022-04-29T22:54:04.611" v="57" actId="20577"/>
          <ac:spMkLst>
            <pc:docMk/>
            <pc:sldMk cId="2448555624" sldId="279"/>
            <ac:spMk id="2" creationId="{63C0840D-E8F7-5D0E-2DE0-8C4EB9ECA005}"/>
          </ac:spMkLst>
        </pc:spChg>
        <pc:spChg chg="add del">
          <ac:chgData name="Sayed, Nadia" userId="S::nadiasayed@my.unthsc.edu::9f093e2f-78ab-425c-bab3-156070fbbf56" providerId="AD" clId="Web-{437B87AC-ABEB-6CAD-FC36-075DABCB7214}" dt="2022-04-29T22:54:28.581" v="59"/>
          <ac:spMkLst>
            <pc:docMk/>
            <pc:sldMk cId="2448555624" sldId="279"/>
            <ac:spMk id="3" creationId="{7B1B41DF-9B61-3A51-D094-5D5C1D13385E}"/>
          </ac:spMkLst>
        </pc:spChg>
        <pc:spChg chg="mod">
          <ac:chgData name="Sayed, Nadia" userId="S::nadiasayed@my.unthsc.edu::9f093e2f-78ab-425c-bab3-156070fbbf56" providerId="AD" clId="Web-{437B87AC-ABEB-6CAD-FC36-075DABCB7214}" dt="2022-04-29T22:58:09.489" v="91" actId="20577"/>
          <ac:spMkLst>
            <pc:docMk/>
            <pc:sldMk cId="2448555624" sldId="279"/>
            <ac:spMk id="4" creationId="{DCD0D641-2547-667E-513C-B143333D2DF3}"/>
          </ac:spMkLst>
        </pc:spChg>
        <pc:picChg chg="mod">
          <ac:chgData name="Sayed, Nadia" userId="S::nadiasayed@my.unthsc.edu::9f093e2f-78ab-425c-bab3-156070fbbf56" providerId="AD" clId="Web-{437B87AC-ABEB-6CAD-FC36-075DABCB7214}" dt="2022-04-29T22:56:26.201" v="77" actId="1076"/>
          <ac:picMkLst>
            <pc:docMk/>
            <pc:sldMk cId="2448555624" sldId="279"/>
            <ac:picMk id="75" creationId="{3809B317-2E83-A013-F7BC-BBD70DCA8397}"/>
          </ac:picMkLst>
        </pc:picChg>
        <pc:picChg chg="mod">
          <ac:chgData name="Sayed, Nadia" userId="S::nadiasayed@my.unthsc.edu::9f093e2f-78ab-425c-bab3-156070fbbf56" providerId="AD" clId="Web-{437B87AC-ABEB-6CAD-FC36-075DABCB7214}" dt="2022-04-29T22:53:44.359" v="53" actId="1076"/>
          <ac:picMkLst>
            <pc:docMk/>
            <pc:sldMk cId="2448555624" sldId="279"/>
            <ac:picMk id="78" creationId="{D93C4808-0889-6ECD-6C49-E100B02D12D9}"/>
          </ac:picMkLst>
        </pc:picChg>
      </pc:sldChg>
      <pc:sldChg chg="addSp delSp modSp ord modNotes">
        <pc:chgData name="Sayed, Nadia" userId="S::nadiasayed@my.unthsc.edu::9f093e2f-78ab-425c-bab3-156070fbbf56" providerId="AD" clId="Web-{437B87AC-ABEB-6CAD-FC36-075DABCB7214}" dt="2022-04-30T05:54:18.995" v="4333"/>
        <pc:sldMkLst>
          <pc:docMk/>
          <pc:sldMk cId="2051901879" sldId="280"/>
        </pc:sldMkLst>
        <pc:spChg chg="mod">
          <ac:chgData name="Sayed, Nadia" userId="S::nadiasayed@my.unthsc.edu::9f093e2f-78ab-425c-bab3-156070fbbf56" providerId="AD" clId="Web-{437B87AC-ABEB-6CAD-FC36-075DABCB7214}" dt="2022-04-30T05:03:00.307" v="3383" actId="20577"/>
          <ac:spMkLst>
            <pc:docMk/>
            <pc:sldMk cId="2051901879" sldId="280"/>
            <ac:spMk id="3" creationId="{7808A375-37FC-CF13-8C66-5B8B81FA6BA2}"/>
          </ac:spMkLst>
        </pc:spChg>
        <pc:spChg chg="add mod">
          <ac:chgData name="Sayed, Nadia" userId="S::nadiasayed@my.unthsc.edu::9f093e2f-78ab-425c-bab3-156070fbbf56" providerId="AD" clId="Web-{437B87AC-ABEB-6CAD-FC36-075DABCB7214}" dt="2022-04-30T04:59:31.373" v="3220"/>
          <ac:spMkLst>
            <pc:docMk/>
            <pc:sldMk cId="2051901879" sldId="280"/>
            <ac:spMk id="5" creationId="{8136490F-AF25-17BB-368E-FC7F8FF7C721}"/>
          </ac:spMkLst>
        </pc:spChg>
        <pc:spChg chg="mod">
          <ac:chgData name="Sayed, Nadia" userId="S::nadiasayed@my.unthsc.edu::9f093e2f-78ab-425c-bab3-156070fbbf56" providerId="AD" clId="Web-{437B87AC-ABEB-6CAD-FC36-075DABCB7214}" dt="2022-04-29T22:53:26.780" v="33" actId="20577"/>
          <ac:spMkLst>
            <pc:docMk/>
            <pc:sldMk cId="2051901879" sldId="280"/>
            <ac:spMk id="119" creationId="{71791339-526E-4230-BC1D-29AF99993AEE}"/>
          </ac:spMkLst>
        </pc:spChg>
        <pc:picChg chg="del mod">
          <ac:chgData name="Sayed, Nadia" userId="S::nadiasayed@my.unthsc.edu::9f093e2f-78ab-425c-bab3-156070fbbf56" providerId="AD" clId="Web-{437B87AC-ABEB-6CAD-FC36-075DABCB7214}" dt="2022-04-30T04:59:37.920" v="3221"/>
          <ac:picMkLst>
            <pc:docMk/>
            <pc:sldMk cId="2051901879" sldId="280"/>
            <ac:picMk id="10" creationId="{4602C01E-D294-5D32-1938-1ACE2D1207F4}"/>
          </ac:picMkLst>
        </pc:picChg>
      </pc:sldChg>
      <pc:sldChg chg="delSp del">
        <pc:chgData name="Sayed, Nadia" userId="S::nadiasayed@my.unthsc.edu::9f093e2f-78ab-425c-bab3-156070fbbf56" providerId="AD" clId="Web-{437B87AC-ABEB-6CAD-FC36-075DABCB7214}" dt="2022-04-29T23:51:51.513" v="327"/>
        <pc:sldMkLst>
          <pc:docMk/>
          <pc:sldMk cId="1749542313" sldId="284"/>
        </pc:sldMkLst>
        <pc:picChg chg="del">
          <ac:chgData name="Sayed, Nadia" userId="S::nadiasayed@my.unthsc.edu::9f093e2f-78ab-425c-bab3-156070fbbf56" providerId="AD" clId="Web-{437B87AC-ABEB-6CAD-FC36-075DABCB7214}" dt="2022-04-29T23:51:40.356" v="322"/>
          <ac:picMkLst>
            <pc:docMk/>
            <pc:sldMk cId="1749542313" sldId="284"/>
            <ac:picMk id="2" creationId="{1521D311-9603-8F8B-4AB7-8B1E9184E06F}"/>
          </ac:picMkLst>
        </pc:picChg>
        <pc:picChg chg="del">
          <ac:chgData name="Sayed, Nadia" userId="S::nadiasayed@my.unthsc.edu::9f093e2f-78ab-425c-bab3-156070fbbf56" providerId="AD" clId="Web-{437B87AC-ABEB-6CAD-FC36-075DABCB7214}" dt="2022-04-29T23:51:46.701" v="325"/>
          <ac:picMkLst>
            <pc:docMk/>
            <pc:sldMk cId="1749542313" sldId="284"/>
            <ac:picMk id="3" creationId="{96F7E754-97C2-EB4A-8AE0-CD3D14751320}"/>
          </ac:picMkLst>
        </pc:picChg>
      </pc:sldChg>
      <pc:sldChg chg="addSp delSp modSp modNotes">
        <pc:chgData name="Sayed, Nadia" userId="S::nadiasayed@my.unthsc.edu::9f093e2f-78ab-425c-bab3-156070fbbf56" providerId="AD" clId="Web-{437B87AC-ABEB-6CAD-FC36-075DABCB7214}" dt="2022-04-30T05:38:25.151" v="4022"/>
        <pc:sldMkLst>
          <pc:docMk/>
          <pc:sldMk cId="3797035369" sldId="285"/>
        </pc:sldMkLst>
        <pc:spChg chg="del">
          <ac:chgData name="Sayed, Nadia" userId="S::nadiasayed@my.unthsc.edu::9f093e2f-78ab-425c-bab3-156070fbbf56" providerId="AD" clId="Web-{437B87AC-ABEB-6CAD-FC36-075DABCB7214}" dt="2022-04-30T00:11:07.112" v="455"/>
          <ac:spMkLst>
            <pc:docMk/>
            <pc:sldMk cId="3797035369" sldId="285"/>
            <ac:spMk id="5" creationId="{D6C40382-E382-5126-9568-F07143FA3665}"/>
          </ac:spMkLst>
        </pc:spChg>
        <pc:spChg chg="add mod">
          <ac:chgData name="Sayed, Nadia" userId="S::nadiasayed@my.unthsc.edu::9f093e2f-78ab-425c-bab3-156070fbbf56" providerId="AD" clId="Web-{437B87AC-ABEB-6CAD-FC36-075DABCB7214}" dt="2022-04-30T00:13:16.824" v="481" actId="20577"/>
          <ac:spMkLst>
            <pc:docMk/>
            <pc:sldMk cId="3797035369" sldId="285"/>
            <ac:spMk id="8" creationId="{9E9230BF-2DD1-6B40-1C5D-C08AEA826E48}"/>
          </ac:spMkLst>
        </pc:spChg>
        <pc:spChg chg="del">
          <ac:chgData name="Sayed, Nadia" userId="S::nadiasayed@my.unthsc.edu::9f093e2f-78ab-425c-bab3-156070fbbf56" providerId="AD" clId="Web-{437B87AC-ABEB-6CAD-FC36-075DABCB7214}" dt="2022-04-30T00:11:12.378" v="456"/>
          <ac:spMkLst>
            <pc:docMk/>
            <pc:sldMk cId="3797035369" sldId="285"/>
            <ac:spMk id="207" creationId="{3EEED5C0-82FC-41D3-A2F9-2A5E1C6DA538}"/>
          </ac:spMkLst>
        </pc:spChg>
        <pc:spChg chg="del">
          <ac:chgData name="Sayed, Nadia" userId="S::nadiasayed@my.unthsc.edu::9f093e2f-78ab-425c-bab3-156070fbbf56" providerId="AD" clId="Web-{437B87AC-ABEB-6CAD-FC36-075DABCB7214}" dt="2022-04-30T00:11:12.378" v="456"/>
          <ac:spMkLst>
            <pc:docMk/>
            <pc:sldMk cId="3797035369" sldId="285"/>
            <ac:spMk id="209" creationId="{7DA90018-A3A4-4DB2-82A9-25F1CB60C275}"/>
          </ac:spMkLst>
        </pc:spChg>
        <pc:spChg chg="add">
          <ac:chgData name="Sayed, Nadia" userId="S::nadiasayed@my.unthsc.edu::9f093e2f-78ab-425c-bab3-156070fbbf56" providerId="AD" clId="Web-{437B87AC-ABEB-6CAD-FC36-075DABCB7214}" dt="2022-04-30T00:11:12.378" v="456"/>
          <ac:spMkLst>
            <pc:docMk/>
            <pc:sldMk cId="3797035369" sldId="285"/>
            <ac:spMk id="214" creationId="{56827C3C-D52F-46CE-A441-3CD6A1A6A0A2}"/>
          </ac:spMkLst>
        </pc:spChg>
        <pc:spChg chg="add">
          <ac:chgData name="Sayed, Nadia" userId="S::nadiasayed@my.unthsc.edu::9f093e2f-78ab-425c-bab3-156070fbbf56" providerId="AD" clId="Web-{437B87AC-ABEB-6CAD-FC36-075DABCB7214}" dt="2022-04-30T00:11:12.378" v="456"/>
          <ac:spMkLst>
            <pc:docMk/>
            <pc:sldMk cId="3797035369" sldId="285"/>
            <ac:spMk id="216" creationId="{F52A8B51-0A89-497B-B882-6658E029A3F9}"/>
          </ac:spMkLst>
        </pc:spChg>
        <pc:spChg chg="add">
          <ac:chgData name="Sayed, Nadia" userId="S::nadiasayed@my.unthsc.edu::9f093e2f-78ab-425c-bab3-156070fbbf56" providerId="AD" clId="Web-{437B87AC-ABEB-6CAD-FC36-075DABCB7214}" dt="2022-04-30T00:11:12.378" v="456"/>
          <ac:spMkLst>
            <pc:docMk/>
            <pc:sldMk cId="3797035369" sldId="285"/>
            <ac:spMk id="218" creationId="{EB1CEFBF-6F09-4052-862B-E219DA15757E}"/>
          </ac:spMkLst>
        </pc:spChg>
        <pc:spChg chg="add ord">
          <ac:chgData name="Sayed, Nadia" userId="S::nadiasayed@my.unthsc.edu::9f093e2f-78ab-425c-bab3-156070fbbf56" providerId="AD" clId="Web-{437B87AC-ABEB-6CAD-FC36-075DABCB7214}" dt="2022-04-30T00:12:30.008" v="471"/>
          <ac:spMkLst>
            <pc:docMk/>
            <pc:sldMk cId="3797035369" sldId="285"/>
            <ac:spMk id="220" creationId="{BCB5D417-2A71-445D-B4C7-9E814D633D33}"/>
          </ac:spMkLst>
        </pc:spChg>
        <pc:grpChg chg="del">
          <ac:chgData name="Sayed, Nadia" userId="S::nadiasayed@my.unthsc.edu::9f093e2f-78ab-425c-bab3-156070fbbf56" providerId="AD" clId="Web-{437B87AC-ABEB-6CAD-FC36-075DABCB7214}" dt="2022-04-30T00:11:12.378" v="456"/>
          <ac:grpSpMkLst>
            <pc:docMk/>
            <pc:sldMk cId="3797035369" sldId="285"/>
            <ac:grpSpMk id="202" creationId="{B599B040-3C59-47F5-B8B8-ED7D57F4230F}"/>
          </ac:grpSpMkLst>
        </pc:grpChg>
        <pc:grpChg chg="del">
          <ac:chgData name="Sayed, Nadia" userId="S::nadiasayed@my.unthsc.edu::9f093e2f-78ab-425c-bab3-156070fbbf56" providerId="AD" clId="Web-{437B87AC-ABEB-6CAD-FC36-075DABCB7214}" dt="2022-04-30T00:11:12.378" v="456"/>
          <ac:grpSpMkLst>
            <pc:docMk/>
            <pc:sldMk cId="3797035369" sldId="285"/>
            <ac:grpSpMk id="205" creationId="{0B46D094-9D10-45BD-BE9D-E4AFE2FE30B6}"/>
          </ac:grpSpMkLst>
        </pc:grpChg>
        <pc:grpChg chg="del">
          <ac:chgData name="Sayed, Nadia" userId="S::nadiasayed@my.unthsc.edu::9f093e2f-78ab-425c-bab3-156070fbbf56" providerId="AD" clId="Web-{437B87AC-ABEB-6CAD-FC36-075DABCB7214}" dt="2022-04-30T00:11:12.378" v="456"/>
          <ac:grpSpMkLst>
            <pc:docMk/>
            <pc:sldMk cId="3797035369" sldId="285"/>
            <ac:grpSpMk id="206" creationId="{86AEFF79-03FD-4BC0-8A67-25CAFCFDCDAD}"/>
          </ac:grpSpMkLst>
        </pc:grpChg>
        <pc:grpChg chg="del">
          <ac:chgData name="Sayed, Nadia" userId="S::nadiasayed@my.unthsc.edu::9f093e2f-78ab-425c-bab3-156070fbbf56" providerId="AD" clId="Web-{437B87AC-ABEB-6CAD-FC36-075DABCB7214}" dt="2022-04-30T00:11:12.378" v="456"/>
          <ac:grpSpMkLst>
            <pc:docMk/>
            <pc:sldMk cId="3797035369" sldId="285"/>
            <ac:grpSpMk id="208" creationId="{0BC1A2CB-4A09-4F3D-A4B4-5F1622B1FF62}"/>
          </ac:grpSpMkLst>
        </pc:grpChg>
        <pc:picChg chg="mod ord">
          <ac:chgData name="Sayed, Nadia" userId="S::nadiasayed@my.unthsc.edu::9f093e2f-78ab-425c-bab3-156070fbbf56" providerId="AD" clId="Web-{437B87AC-ABEB-6CAD-FC36-075DABCB7214}" dt="2022-04-30T00:12:57.682" v="478" actId="1076"/>
          <ac:picMkLst>
            <pc:docMk/>
            <pc:sldMk cId="3797035369" sldId="285"/>
            <ac:picMk id="2" creationId="{4CC1D994-E158-AFC7-FE13-C5AA311E1EFA}"/>
          </ac:picMkLst>
        </pc:picChg>
        <pc:picChg chg="del">
          <ac:chgData name="Sayed, Nadia" userId="S::nadiasayed@my.unthsc.edu::9f093e2f-78ab-425c-bab3-156070fbbf56" providerId="AD" clId="Web-{437B87AC-ABEB-6CAD-FC36-075DABCB7214}" dt="2022-04-30T00:09:37.325" v="442"/>
          <ac:picMkLst>
            <pc:docMk/>
            <pc:sldMk cId="3797035369" sldId="285"/>
            <ac:picMk id="3" creationId="{EB35E8D2-8068-199F-7AD0-673357C6BA6E}"/>
          </ac:picMkLst>
        </pc:picChg>
        <pc:picChg chg="del">
          <ac:chgData name="Sayed, Nadia" userId="S::nadiasayed@my.unthsc.edu::9f093e2f-78ab-425c-bab3-156070fbbf56" providerId="AD" clId="Web-{437B87AC-ABEB-6CAD-FC36-075DABCB7214}" dt="2022-04-30T00:09:35.372" v="441"/>
          <ac:picMkLst>
            <pc:docMk/>
            <pc:sldMk cId="3797035369" sldId="285"/>
            <ac:picMk id="4" creationId="{F61CC26F-B27C-6404-5FF7-91629090D2CE}"/>
          </ac:picMkLst>
        </pc:picChg>
        <pc:picChg chg="add mod ord">
          <ac:chgData name="Sayed, Nadia" userId="S::nadiasayed@my.unthsc.edu::9f093e2f-78ab-425c-bab3-156070fbbf56" providerId="AD" clId="Web-{437B87AC-ABEB-6CAD-FC36-075DABCB7214}" dt="2022-04-30T00:12:49.541" v="477" actId="1076"/>
          <ac:picMkLst>
            <pc:docMk/>
            <pc:sldMk cId="3797035369" sldId="285"/>
            <ac:picMk id="6" creationId="{9B8D3E31-5592-8EE0-A206-B7E78C408C43}"/>
          </ac:picMkLst>
        </pc:picChg>
        <pc:picChg chg="add mod">
          <ac:chgData name="Sayed, Nadia" userId="S::nadiasayed@my.unthsc.edu::9f093e2f-78ab-425c-bab3-156070fbbf56" providerId="AD" clId="Web-{437B87AC-ABEB-6CAD-FC36-075DABCB7214}" dt="2022-04-30T00:12:33.571" v="472" actId="1076"/>
          <ac:picMkLst>
            <pc:docMk/>
            <pc:sldMk cId="3797035369" sldId="285"/>
            <ac:picMk id="7" creationId="{44F49CA2-6E1C-1AB7-D340-D72ED86A62B6}"/>
          </ac:picMkLst>
        </pc:picChg>
      </pc:sldChg>
      <pc:sldChg chg="addSp delSp modSp add mod ord replId setBg setClrOvrMap">
        <pc:chgData name="Sayed, Nadia" userId="S::nadiasayed@my.unthsc.edu::9f093e2f-78ab-425c-bab3-156070fbbf56" providerId="AD" clId="Web-{437B87AC-ABEB-6CAD-FC36-075DABCB7214}" dt="2022-04-29T23:45:37.254" v="319"/>
        <pc:sldMkLst>
          <pc:docMk/>
          <pc:sldMk cId="3995493148" sldId="287"/>
        </pc:sldMkLst>
        <pc:spChg chg="mod">
          <ac:chgData name="Sayed, Nadia" userId="S::nadiasayed@my.unthsc.edu::9f093e2f-78ab-425c-bab3-156070fbbf56" providerId="AD" clId="Web-{437B87AC-ABEB-6CAD-FC36-075DABCB7214}" dt="2022-04-29T23:18:43.898" v="231" actId="20577"/>
          <ac:spMkLst>
            <pc:docMk/>
            <pc:sldMk cId="3995493148" sldId="287"/>
            <ac:spMk id="2" creationId="{281510E4-E798-3849-EE91-963054FFB47B}"/>
          </ac:spMkLst>
        </pc:spChg>
        <pc:spChg chg="mod ord">
          <ac:chgData name="Sayed, Nadia" userId="S::nadiasayed@my.unthsc.edu::9f093e2f-78ab-425c-bab3-156070fbbf56" providerId="AD" clId="Web-{437B87AC-ABEB-6CAD-FC36-075DABCB7214}" dt="2022-04-29T23:18:48.914" v="232" actId="1076"/>
          <ac:spMkLst>
            <pc:docMk/>
            <pc:sldMk cId="3995493148" sldId="287"/>
            <ac:spMk id="3" creationId="{B11360C1-AA9D-46DF-6B39-6C2EADD00E48}"/>
          </ac:spMkLst>
        </pc:spChg>
        <pc:spChg chg="del mod">
          <ac:chgData name="Sayed, Nadia" userId="S::nadiasayed@my.unthsc.edu::9f093e2f-78ab-425c-bab3-156070fbbf56" providerId="AD" clId="Web-{437B87AC-ABEB-6CAD-FC36-075DABCB7214}" dt="2022-04-29T22:59:16.587" v="126"/>
          <ac:spMkLst>
            <pc:docMk/>
            <pc:sldMk cId="3995493148" sldId="287"/>
            <ac:spMk id="7" creationId="{EC5CC4E6-E883-F74F-837F-2A3056E31F3D}"/>
          </ac:spMkLst>
        </pc:spChg>
        <pc:spChg chg="add del mod">
          <ac:chgData name="Sayed, Nadia" userId="S::nadiasayed@my.unthsc.edu::9f093e2f-78ab-425c-bab3-156070fbbf56" providerId="AD" clId="Web-{437B87AC-ABEB-6CAD-FC36-075DABCB7214}" dt="2022-04-29T23:15:57.231" v="209"/>
          <ac:spMkLst>
            <pc:docMk/>
            <pc:sldMk cId="3995493148" sldId="287"/>
            <ac:spMk id="9" creationId="{D534C40B-7D2F-6F89-E5D2-8F767F91AC99}"/>
          </ac:spMkLst>
        </pc:spChg>
        <pc:spChg chg="add del mod">
          <ac:chgData name="Sayed, Nadia" userId="S::nadiasayed@my.unthsc.edu::9f093e2f-78ab-425c-bab3-156070fbbf56" providerId="AD" clId="Web-{437B87AC-ABEB-6CAD-FC36-075DABCB7214}" dt="2022-04-29T23:44:49.861" v="309"/>
          <ac:spMkLst>
            <pc:docMk/>
            <pc:sldMk cId="3995493148" sldId="287"/>
            <ac:spMk id="12" creationId="{7247B6FA-DF35-DECD-0719-065B880F5D13}"/>
          </ac:spMkLst>
        </pc:spChg>
        <pc:spChg chg="del">
          <ac:chgData name="Sayed, Nadia" userId="S::nadiasayed@my.unthsc.edu::9f093e2f-78ab-425c-bab3-156070fbbf56" providerId="AD" clId="Web-{437B87AC-ABEB-6CAD-FC36-075DABCB7214}" dt="2022-04-29T22:57:25.189" v="80"/>
          <ac:spMkLst>
            <pc:docMk/>
            <pc:sldMk cId="3995493148" sldId="287"/>
            <ac:spMk id="90" creationId="{F205B310-74AF-40F6-B090-BF58CCDE994A}"/>
          </ac:spMkLst>
        </pc:spChg>
        <pc:spChg chg="del">
          <ac:chgData name="Sayed, Nadia" userId="S::nadiasayed@my.unthsc.edu::9f093e2f-78ab-425c-bab3-156070fbbf56" providerId="AD" clId="Web-{437B87AC-ABEB-6CAD-FC36-075DABCB7214}" dt="2022-04-29T22:57:25.189" v="80"/>
          <ac:spMkLst>
            <pc:docMk/>
            <pc:sldMk cId="3995493148" sldId="287"/>
            <ac:spMk id="115" creationId="{FDE17E88-CA1E-4EFB-A752-7D186AA1EA14}"/>
          </ac:spMkLst>
        </pc:spChg>
        <pc:spChg chg="del">
          <ac:chgData name="Sayed, Nadia" userId="S::nadiasayed@my.unthsc.edu::9f093e2f-78ab-425c-bab3-156070fbbf56" providerId="AD" clId="Web-{437B87AC-ABEB-6CAD-FC36-075DABCB7214}" dt="2022-04-29T22:57:25.189" v="80"/>
          <ac:spMkLst>
            <pc:docMk/>
            <pc:sldMk cId="3995493148" sldId="287"/>
            <ac:spMk id="117" creationId="{3B2CC556-D27E-44A0-926F-7C7F9F44D2F6}"/>
          </ac:spMkLst>
        </pc:spChg>
        <pc:spChg chg="del">
          <ac:chgData name="Sayed, Nadia" userId="S::nadiasayed@my.unthsc.edu::9f093e2f-78ab-425c-bab3-156070fbbf56" providerId="AD" clId="Web-{437B87AC-ABEB-6CAD-FC36-075DABCB7214}" dt="2022-04-29T22:57:25.189" v="80"/>
          <ac:spMkLst>
            <pc:docMk/>
            <pc:sldMk cId="3995493148" sldId="287"/>
            <ac:spMk id="119" creationId="{37905A4D-F570-4B4A-9BC9-BB11F7A5EC17}"/>
          </ac:spMkLst>
        </pc:spChg>
        <pc:spChg chg="add">
          <ac:chgData name="Sayed, Nadia" userId="S::nadiasayed@my.unthsc.edu::9f093e2f-78ab-425c-bab3-156070fbbf56" providerId="AD" clId="Web-{437B87AC-ABEB-6CAD-FC36-075DABCB7214}" dt="2022-04-29T22:57:25.189" v="80"/>
          <ac:spMkLst>
            <pc:docMk/>
            <pc:sldMk cId="3995493148" sldId="287"/>
            <ac:spMk id="124" creationId="{A3BAF07C-C39E-42EB-BB22-8D46691D9735}"/>
          </ac:spMkLst>
        </pc:spChg>
        <pc:spChg chg="add">
          <ac:chgData name="Sayed, Nadia" userId="S::nadiasayed@my.unthsc.edu::9f093e2f-78ab-425c-bab3-156070fbbf56" providerId="AD" clId="Web-{437B87AC-ABEB-6CAD-FC36-075DABCB7214}" dt="2022-04-29T22:57:25.189" v="80"/>
          <ac:spMkLst>
            <pc:docMk/>
            <pc:sldMk cId="3995493148" sldId="287"/>
            <ac:spMk id="147" creationId="{44C110BA-81E8-4247-853A-5F2B93E92E46}"/>
          </ac:spMkLst>
        </pc:spChg>
        <pc:grpChg chg="del">
          <ac:chgData name="Sayed, Nadia" userId="S::nadiasayed@my.unthsc.edu::9f093e2f-78ab-425c-bab3-156070fbbf56" providerId="AD" clId="Web-{437B87AC-ABEB-6CAD-FC36-075DABCB7214}" dt="2022-04-29T22:57:25.189" v="80"/>
          <ac:grpSpMkLst>
            <pc:docMk/>
            <pc:sldMk cId="3995493148" sldId="287"/>
            <ac:grpSpMk id="92" creationId="{DAEA7B76-7928-444A-8083-8218182EFE49}"/>
          </ac:grpSpMkLst>
        </pc:grpChg>
        <pc:grpChg chg="add">
          <ac:chgData name="Sayed, Nadia" userId="S::nadiasayed@my.unthsc.edu::9f093e2f-78ab-425c-bab3-156070fbbf56" providerId="AD" clId="Web-{437B87AC-ABEB-6CAD-FC36-075DABCB7214}" dt="2022-04-29T22:57:25.189" v="80"/>
          <ac:grpSpMkLst>
            <pc:docMk/>
            <pc:sldMk cId="3995493148" sldId="287"/>
            <ac:grpSpMk id="126" creationId="{D8E9CF54-0466-4261-9E62-0249E60E1886}"/>
          </ac:grpSpMkLst>
        </pc:grpChg>
        <pc:picChg chg="del mod ord">
          <ac:chgData name="Sayed, Nadia" userId="S::nadiasayed@my.unthsc.edu::9f093e2f-78ab-425c-bab3-156070fbbf56" providerId="AD" clId="Web-{437B87AC-ABEB-6CAD-FC36-075DABCB7214}" dt="2022-04-29T23:15:49.465" v="205"/>
          <ac:picMkLst>
            <pc:docMk/>
            <pc:sldMk cId="3995493148" sldId="287"/>
            <ac:picMk id="4" creationId="{E66C6391-95BA-8B67-DAA6-68BD8994E5D0}"/>
          </ac:picMkLst>
        </pc:picChg>
        <pc:picChg chg="del mod">
          <ac:chgData name="Sayed, Nadia" userId="S::nadiasayed@my.unthsc.edu::9f093e2f-78ab-425c-bab3-156070fbbf56" providerId="AD" clId="Web-{437B87AC-ABEB-6CAD-FC36-075DABCB7214}" dt="2022-04-29T23:15:49.434" v="204"/>
          <ac:picMkLst>
            <pc:docMk/>
            <pc:sldMk cId="3995493148" sldId="287"/>
            <ac:picMk id="5" creationId="{E1654492-5DEA-3F7B-05C1-86A395797F89}"/>
          </ac:picMkLst>
        </pc:picChg>
        <pc:picChg chg="add del mod">
          <ac:chgData name="Sayed, Nadia" userId="S::nadiasayed@my.unthsc.edu::9f093e2f-78ab-425c-bab3-156070fbbf56" providerId="AD" clId="Web-{437B87AC-ABEB-6CAD-FC36-075DABCB7214}" dt="2022-04-29T23:15:26.370" v="199"/>
          <ac:picMkLst>
            <pc:docMk/>
            <pc:sldMk cId="3995493148" sldId="287"/>
            <ac:picMk id="6" creationId="{A9877CA3-0512-6748-B3E4-838A5E2F62E4}"/>
          </ac:picMkLst>
        </pc:picChg>
        <pc:picChg chg="add mod modCrop">
          <ac:chgData name="Sayed, Nadia" userId="S::nadiasayed@my.unthsc.edu::9f093e2f-78ab-425c-bab3-156070fbbf56" providerId="AD" clId="Web-{437B87AC-ABEB-6CAD-FC36-075DABCB7214}" dt="2022-04-29T23:45:37.254" v="319"/>
          <ac:picMkLst>
            <pc:docMk/>
            <pc:sldMk cId="3995493148" sldId="287"/>
            <ac:picMk id="8" creationId="{6C280E24-6812-6425-3A60-D7058A13C7F8}"/>
          </ac:picMkLst>
        </pc:picChg>
        <pc:picChg chg="add mod">
          <ac:chgData name="Sayed, Nadia" userId="S::nadiasayed@my.unthsc.edu::9f093e2f-78ab-425c-bab3-156070fbbf56" providerId="AD" clId="Web-{437B87AC-ABEB-6CAD-FC36-075DABCB7214}" dt="2022-04-29T23:45:01.955" v="314" actId="1076"/>
          <ac:picMkLst>
            <pc:docMk/>
            <pc:sldMk cId="3995493148" sldId="287"/>
            <ac:picMk id="11" creationId="{392C9241-C96B-2D69-94B6-BDF7B5BF6660}"/>
          </ac:picMkLst>
        </pc:picChg>
      </pc:sldChg>
      <pc:sldChg chg="new del">
        <pc:chgData name="Sayed, Nadia" userId="S::nadiasayed@my.unthsc.edu::9f093e2f-78ab-425c-bab3-156070fbbf56" providerId="AD" clId="Web-{437B87AC-ABEB-6CAD-FC36-075DABCB7214}" dt="2022-04-29T23:51:10.917" v="321"/>
        <pc:sldMkLst>
          <pc:docMk/>
          <pc:sldMk cId="687835778" sldId="288"/>
        </pc:sldMkLst>
      </pc:sldChg>
      <pc:sldChg chg="addSp delSp modSp new mod setBg setClrOvrMap modNotes">
        <pc:chgData name="Sayed, Nadia" userId="S::nadiasayed@my.unthsc.edu::9f093e2f-78ab-425c-bab3-156070fbbf56" providerId="AD" clId="Web-{437B87AC-ABEB-6CAD-FC36-075DABCB7214}" dt="2022-04-30T05:46:12.242" v="4262"/>
        <pc:sldMkLst>
          <pc:docMk/>
          <pc:sldMk cId="3979915756" sldId="288"/>
        </pc:sldMkLst>
        <pc:spChg chg="mod ord">
          <ac:chgData name="Sayed, Nadia" userId="S::nadiasayed@my.unthsc.edu::9f093e2f-78ab-425c-bab3-156070fbbf56" providerId="AD" clId="Web-{437B87AC-ABEB-6CAD-FC36-075DABCB7214}" dt="2022-04-30T00:02:08.541" v="438"/>
          <ac:spMkLst>
            <pc:docMk/>
            <pc:sldMk cId="3979915756" sldId="288"/>
            <ac:spMk id="2" creationId="{0352137F-6D9A-82C7-5F8F-62D60C6D8813}"/>
          </ac:spMkLst>
        </pc:spChg>
        <pc:spChg chg="mod ord">
          <ac:chgData name="Sayed, Nadia" userId="S::nadiasayed@my.unthsc.edu::9f093e2f-78ab-425c-bab3-156070fbbf56" providerId="AD" clId="Web-{437B87AC-ABEB-6CAD-FC36-075DABCB7214}" dt="2022-04-30T00:02:08.541" v="438"/>
          <ac:spMkLst>
            <pc:docMk/>
            <pc:sldMk cId="3979915756" sldId="288"/>
            <ac:spMk id="3" creationId="{99853EDF-BF2A-F9F4-0260-FEF160C3DB7D}"/>
          </ac:spMkLst>
        </pc:spChg>
        <pc:spChg chg="add del">
          <ac:chgData name="Sayed, Nadia" userId="S::nadiasayed@my.unthsc.edu::9f093e2f-78ab-425c-bab3-156070fbbf56" providerId="AD" clId="Web-{437B87AC-ABEB-6CAD-FC36-075DABCB7214}" dt="2022-04-29T23:54:04.163" v="355"/>
          <ac:spMkLst>
            <pc:docMk/>
            <pc:sldMk cId="3979915756" sldId="288"/>
            <ac:spMk id="8" creationId="{E2366EBA-92FD-44AE-87A9-25E5135EB2C9}"/>
          </ac:spMkLst>
        </pc:spChg>
        <pc:spChg chg="add del">
          <ac:chgData name="Sayed, Nadia" userId="S::nadiasayed@my.unthsc.edu::9f093e2f-78ab-425c-bab3-156070fbbf56" providerId="AD" clId="Web-{437B87AC-ABEB-6CAD-FC36-075DABCB7214}" dt="2022-04-29T23:54:04.163" v="355"/>
          <ac:spMkLst>
            <pc:docMk/>
            <pc:sldMk cId="3979915756" sldId="288"/>
            <ac:spMk id="33" creationId="{7C462C46-EFB7-4580-9921-DFC346FCC3C2}"/>
          </ac:spMkLst>
        </pc:spChg>
        <pc:spChg chg="add del">
          <ac:chgData name="Sayed, Nadia" userId="S::nadiasayed@my.unthsc.edu::9f093e2f-78ab-425c-bab3-156070fbbf56" providerId="AD" clId="Web-{437B87AC-ABEB-6CAD-FC36-075DABCB7214}" dt="2022-04-29T23:54:04.163" v="355"/>
          <ac:spMkLst>
            <pc:docMk/>
            <pc:sldMk cId="3979915756" sldId="288"/>
            <ac:spMk id="35" creationId="{B8B918B4-AB10-4E3A-916E-A9625586EA47}"/>
          </ac:spMkLst>
        </pc:spChg>
        <pc:spChg chg="add del">
          <ac:chgData name="Sayed, Nadia" userId="S::nadiasayed@my.unthsc.edu::9f093e2f-78ab-425c-bab3-156070fbbf56" providerId="AD" clId="Web-{437B87AC-ABEB-6CAD-FC36-075DABCB7214}" dt="2022-04-29T23:55:47.795" v="374"/>
          <ac:spMkLst>
            <pc:docMk/>
            <pc:sldMk cId="3979915756" sldId="288"/>
            <ac:spMk id="40" creationId="{E2366EBA-92FD-44AE-87A9-25E5135EB2C9}"/>
          </ac:spMkLst>
        </pc:spChg>
        <pc:spChg chg="add del">
          <ac:chgData name="Sayed, Nadia" userId="S::nadiasayed@my.unthsc.edu::9f093e2f-78ab-425c-bab3-156070fbbf56" providerId="AD" clId="Web-{437B87AC-ABEB-6CAD-FC36-075DABCB7214}" dt="2022-04-29T23:55:47.795" v="374"/>
          <ac:spMkLst>
            <pc:docMk/>
            <pc:sldMk cId="3979915756" sldId="288"/>
            <ac:spMk id="65" creationId="{7C462C46-EFB7-4580-9921-DFC346FCC3C2}"/>
          </ac:spMkLst>
        </pc:spChg>
        <pc:spChg chg="add del">
          <ac:chgData name="Sayed, Nadia" userId="S::nadiasayed@my.unthsc.edu::9f093e2f-78ab-425c-bab3-156070fbbf56" providerId="AD" clId="Web-{437B87AC-ABEB-6CAD-FC36-075DABCB7214}" dt="2022-04-29T23:55:47.795" v="374"/>
          <ac:spMkLst>
            <pc:docMk/>
            <pc:sldMk cId="3979915756" sldId="288"/>
            <ac:spMk id="67" creationId="{B8B918B4-AB10-4E3A-916E-A9625586EA47}"/>
          </ac:spMkLst>
        </pc:spChg>
        <pc:spChg chg="add del">
          <ac:chgData name="Sayed, Nadia" userId="S::nadiasayed@my.unthsc.edu::9f093e2f-78ab-425c-bab3-156070fbbf56" providerId="AD" clId="Web-{437B87AC-ABEB-6CAD-FC36-075DABCB7214}" dt="2022-04-30T00:02:08.541" v="438"/>
          <ac:spMkLst>
            <pc:docMk/>
            <pc:sldMk cId="3979915756" sldId="288"/>
            <ac:spMk id="72" creationId="{A3BAF07C-C39E-42EB-BB22-8D46691D9735}"/>
          </ac:spMkLst>
        </pc:spChg>
        <pc:spChg chg="add del">
          <ac:chgData name="Sayed, Nadia" userId="S::nadiasayed@my.unthsc.edu::9f093e2f-78ab-425c-bab3-156070fbbf56" providerId="AD" clId="Web-{437B87AC-ABEB-6CAD-FC36-075DABCB7214}" dt="2022-04-30T00:02:08.541" v="438"/>
          <ac:spMkLst>
            <pc:docMk/>
            <pc:sldMk cId="3979915756" sldId="288"/>
            <ac:spMk id="95" creationId="{44C110BA-81E8-4247-853A-5F2B93E92E46}"/>
          </ac:spMkLst>
        </pc:spChg>
        <pc:spChg chg="add del">
          <ac:chgData name="Sayed, Nadia" userId="S::nadiasayed@my.unthsc.edu::9f093e2f-78ab-425c-bab3-156070fbbf56" providerId="AD" clId="Web-{437B87AC-ABEB-6CAD-FC36-075DABCB7214}" dt="2022-04-30T00:02:08.541" v="438"/>
          <ac:spMkLst>
            <pc:docMk/>
            <pc:sldMk cId="3979915756" sldId="288"/>
            <ac:spMk id="100" creationId="{9E33438F-5E81-463E-98DF-2C0B9FC83DE4}"/>
          </ac:spMkLst>
        </pc:spChg>
        <pc:spChg chg="add del">
          <ac:chgData name="Sayed, Nadia" userId="S::nadiasayed@my.unthsc.edu::9f093e2f-78ab-425c-bab3-156070fbbf56" providerId="AD" clId="Web-{437B87AC-ABEB-6CAD-FC36-075DABCB7214}" dt="2022-04-30T00:02:08.541" v="438"/>
          <ac:spMkLst>
            <pc:docMk/>
            <pc:sldMk cId="3979915756" sldId="288"/>
            <ac:spMk id="125" creationId="{3F3FAF1D-1278-4A37-ABCF-337384CA2B56}"/>
          </ac:spMkLst>
        </pc:spChg>
        <pc:spChg chg="add del">
          <ac:chgData name="Sayed, Nadia" userId="S::nadiasayed@my.unthsc.edu::9f093e2f-78ab-425c-bab3-156070fbbf56" providerId="AD" clId="Web-{437B87AC-ABEB-6CAD-FC36-075DABCB7214}" dt="2022-04-30T00:02:08.541" v="438"/>
          <ac:spMkLst>
            <pc:docMk/>
            <pc:sldMk cId="3979915756" sldId="288"/>
            <ac:spMk id="127" creationId="{C81E68E0-B98F-44E8-B1A7-A7631A3D7083}"/>
          </ac:spMkLst>
        </pc:spChg>
        <pc:spChg chg="add del">
          <ac:chgData name="Sayed, Nadia" userId="S::nadiasayed@my.unthsc.edu::9f093e2f-78ab-425c-bab3-156070fbbf56" providerId="AD" clId="Web-{437B87AC-ABEB-6CAD-FC36-075DABCB7214}" dt="2022-04-30T00:02:08.541" v="438"/>
          <ac:spMkLst>
            <pc:docMk/>
            <pc:sldMk cId="3979915756" sldId="288"/>
            <ac:spMk id="129" creationId="{7AFDCCA6-0059-4AD6-A4C5-2EC02B8777CA}"/>
          </ac:spMkLst>
        </pc:spChg>
        <pc:spChg chg="add del">
          <ac:chgData name="Sayed, Nadia" userId="S::nadiasayed@my.unthsc.edu::9f093e2f-78ab-425c-bab3-156070fbbf56" providerId="AD" clId="Web-{437B87AC-ABEB-6CAD-FC36-075DABCB7214}" dt="2022-04-30T00:02:08.541" v="438"/>
          <ac:spMkLst>
            <pc:docMk/>
            <pc:sldMk cId="3979915756" sldId="288"/>
            <ac:spMk id="131" creationId="{CD36CCAC-B11A-45AC-AD69-53AB301EC7E1}"/>
          </ac:spMkLst>
        </pc:spChg>
        <pc:grpChg chg="add del">
          <ac:chgData name="Sayed, Nadia" userId="S::nadiasayed@my.unthsc.edu::9f093e2f-78ab-425c-bab3-156070fbbf56" providerId="AD" clId="Web-{437B87AC-ABEB-6CAD-FC36-075DABCB7214}" dt="2022-04-29T23:54:04.163" v="355"/>
          <ac:grpSpMkLst>
            <pc:docMk/>
            <pc:sldMk cId="3979915756" sldId="288"/>
            <ac:grpSpMk id="10" creationId="{B437F5FC-01F7-4EB4-81E7-C27D917E9554}"/>
          </ac:grpSpMkLst>
        </pc:grpChg>
        <pc:grpChg chg="add del">
          <ac:chgData name="Sayed, Nadia" userId="S::nadiasayed@my.unthsc.edu::9f093e2f-78ab-425c-bab3-156070fbbf56" providerId="AD" clId="Web-{437B87AC-ABEB-6CAD-FC36-075DABCB7214}" dt="2022-04-29T23:55:47.795" v="374"/>
          <ac:grpSpMkLst>
            <pc:docMk/>
            <pc:sldMk cId="3979915756" sldId="288"/>
            <ac:grpSpMk id="42" creationId="{B437F5FC-01F7-4EB4-81E7-C27D917E9554}"/>
          </ac:grpSpMkLst>
        </pc:grpChg>
        <pc:grpChg chg="add del">
          <ac:chgData name="Sayed, Nadia" userId="S::nadiasayed@my.unthsc.edu::9f093e2f-78ab-425c-bab3-156070fbbf56" providerId="AD" clId="Web-{437B87AC-ABEB-6CAD-FC36-075DABCB7214}" dt="2022-04-30T00:02:08.541" v="438"/>
          <ac:grpSpMkLst>
            <pc:docMk/>
            <pc:sldMk cId="3979915756" sldId="288"/>
            <ac:grpSpMk id="74" creationId="{D8E9CF54-0466-4261-9E62-0249E60E1886}"/>
          </ac:grpSpMkLst>
        </pc:grpChg>
        <pc:grpChg chg="add del">
          <ac:chgData name="Sayed, Nadia" userId="S::nadiasayed@my.unthsc.edu::9f093e2f-78ab-425c-bab3-156070fbbf56" providerId="AD" clId="Web-{437B87AC-ABEB-6CAD-FC36-075DABCB7214}" dt="2022-04-30T00:02:08.541" v="438"/>
          <ac:grpSpMkLst>
            <pc:docMk/>
            <pc:sldMk cId="3979915756" sldId="288"/>
            <ac:grpSpMk id="102" creationId="{5B6698C3-AF7B-471D-BD31-DFA449F06D9E}"/>
          </ac:grpSpMkLst>
        </pc:grpChg>
        <pc:picChg chg="add del mod">
          <ac:chgData name="Sayed, Nadia" userId="S::nadiasayed@my.unthsc.edu::9f093e2f-78ab-425c-bab3-156070fbbf56" providerId="AD" clId="Web-{437B87AC-ABEB-6CAD-FC36-075DABCB7214}" dt="2022-04-29T23:56:30.782" v="383"/>
          <ac:picMkLst>
            <pc:docMk/>
            <pc:sldMk cId="3979915756" sldId="288"/>
            <ac:picMk id="4" creationId="{DA0C5E71-6E63-22F7-3B29-6F05A9BC4701}"/>
          </ac:picMkLst>
        </pc:picChg>
        <pc:picChg chg="add del mod">
          <ac:chgData name="Sayed, Nadia" userId="S::nadiasayed@my.unthsc.edu::9f093e2f-78ab-425c-bab3-156070fbbf56" providerId="AD" clId="Web-{437B87AC-ABEB-6CAD-FC36-075DABCB7214}" dt="2022-04-29T23:56:32.141" v="384"/>
          <ac:picMkLst>
            <pc:docMk/>
            <pc:sldMk cId="3979915756" sldId="288"/>
            <ac:picMk id="5" creationId="{15594BF6-09FE-A288-EEAC-C191E539D69E}"/>
          </ac:picMkLst>
        </pc:picChg>
        <pc:picChg chg="add mod modCrop">
          <ac:chgData name="Sayed, Nadia" userId="S::nadiasayed@my.unthsc.edu::9f093e2f-78ab-425c-bab3-156070fbbf56" providerId="AD" clId="Web-{437B87AC-ABEB-6CAD-FC36-075DABCB7214}" dt="2022-04-30T00:41:59.173" v="1655" actId="14100"/>
          <ac:picMkLst>
            <pc:docMk/>
            <pc:sldMk cId="3979915756" sldId="288"/>
            <ac:picMk id="6" creationId="{5A9BAE27-D6C3-87DE-F408-E368D7663411}"/>
          </ac:picMkLst>
        </pc:picChg>
        <pc:picChg chg="add mod modCrop">
          <ac:chgData name="Sayed, Nadia" userId="S::nadiasayed@my.unthsc.edu::9f093e2f-78ab-425c-bab3-156070fbbf56" providerId="AD" clId="Web-{437B87AC-ABEB-6CAD-FC36-075DABCB7214}" dt="2022-04-30T00:41:51.563" v="1653" actId="14100"/>
          <ac:picMkLst>
            <pc:docMk/>
            <pc:sldMk cId="3979915756" sldId="288"/>
            <ac:picMk id="7" creationId="{CB5DA6E1-ADC7-9A01-A731-F87381E9F5B0}"/>
          </ac:picMkLst>
        </pc:picChg>
        <pc:picChg chg="add mod modCrop">
          <ac:chgData name="Sayed, Nadia" userId="S::nadiasayed@my.unthsc.edu::9f093e2f-78ab-425c-bab3-156070fbbf56" providerId="AD" clId="Web-{437B87AC-ABEB-6CAD-FC36-075DABCB7214}" dt="2022-04-30T00:42:04.798" v="1656" actId="14100"/>
          <ac:picMkLst>
            <pc:docMk/>
            <pc:sldMk cId="3979915756" sldId="288"/>
            <ac:picMk id="94" creationId="{26169D55-0A7A-385B-53E3-EA36A4CBB897}"/>
          </ac:picMkLst>
        </pc:picChg>
      </pc:sldChg>
      <pc:sldChg chg="new modNotes">
        <pc:chgData name="Sayed, Nadia" userId="S::nadiasayed@my.unthsc.edu::9f093e2f-78ab-425c-bab3-156070fbbf56" providerId="AD" clId="Web-{437B87AC-ABEB-6CAD-FC36-075DABCB7214}" dt="2022-04-30T00:00:42.614" v="436"/>
        <pc:sldMkLst>
          <pc:docMk/>
          <pc:sldMk cId="2939604275" sldId="289"/>
        </pc:sldMkLst>
      </pc:sldChg>
    </pc:docChg>
  </pc:docChgLst>
  <pc:docChgLst>
    <pc:chgData name="Feil-Duncan, Quinda" userId="S::quindafeil-duncan@my.unthsc.edu::ef8f734b-e172-4263-984e-dd4e7fb7b142" providerId="AD" clId="Web-{A4C23BA7-E4BB-D2F2-2018-03868729DCF3}"/>
    <pc:docChg chg="modSld">
      <pc:chgData name="Feil-Duncan, Quinda" userId="S::quindafeil-duncan@my.unthsc.edu::ef8f734b-e172-4263-984e-dd4e7fb7b142" providerId="AD" clId="Web-{A4C23BA7-E4BB-D2F2-2018-03868729DCF3}" dt="2022-04-30T00:15:07.919" v="1471"/>
      <pc:docMkLst>
        <pc:docMk/>
      </pc:docMkLst>
      <pc:sldChg chg="modNotes">
        <pc:chgData name="Feil-Duncan, Quinda" userId="S::quindafeil-duncan@my.unthsc.edu::ef8f734b-e172-4263-984e-dd4e7fb7b142" providerId="AD" clId="Web-{A4C23BA7-E4BB-D2F2-2018-03868729DCF3}" dt="2022-04-30T00:02:29.349" v="922"/>
        <pc:sldMkLst>
          <pc:docMk/>
          <pc:sldMk cId="2730212050" sldId="282"/>
        </pc:sldMkLst>
      </pc:sldChg>
      <pc:sldChg chg="modNotes">
        <pc:chgData name="Feil-Duncan, Quinda" userId="S::quindafeil-duncan@my.unthsc.edu::ef8f734b-e172-4263-984e-dd4e7fb7b142" providerId="AD" clId="Web-{A4C23BA7-E4BB-D2F2-2018-03868729DCF3}" dt="2022-04-30T00:15:07.919" v="1471"/>
        <pc:sldMkLst>
          <pc:docMk/>
          <pc:sldMk cId="3995493148" sldId="287"/>
        </pc:sldMkLst>
      </pc:sldChg>
    </pc:docChg>
  </pc:docChgLst>
  <pc:docChgLst>
    <pc:chgData name="Feil-Duncan, Quinda" userId="S::quindafeil-duncan@my.unthsc.edu::ef8f734b-e172-4263-984e-dd4e7fb7b142" providerId="AD" clId="Web-{43797B25-09B8-5859-4912-FF25562F1092}"/>
    <pc:docChg chg="modSld">
      <pc:chgData name="Feil-Duncan, Quinda" userId="S::quindafeil-duncan@my.unthsc.edu::ef8f734b-e172-4263-984e-dd4e7fb7b142" providerId="AD" clId="Web-{43797B25-09B8-5859-4912-FF25562F1092}" dt="2022-04-24T21:38:21.812" v="80" actId="1076"/>
      <pc:docMkLst>
        <pc:docMk/>
      </pc:docMkLst>
      <pc:sldChg chg="addSp modSp">
        <pc:chgData name="Feil-Duncan, Quinda" userId="S::quindafeil-duncan@my.unthsc.edu::ef8f734b-e172-4263-984e-dd4e7fb7b142" providerId="AD" clId="Web-{43797B25-09B8-5859-4912-FF25562F1092}" dt="2022-04-24T21:38:21.812" v="80" actId="1076"/>
        <pc:sldMkLst>
          <pc:docMk/>
          <pc:sldMk cId="2448555624" sldId="279"/>
        </pc:sldMkLst>
        <pc:spChg chg="add mod">
          <ac:chgData name="Feil-Duncan, Quinda" userId="S::quindafeil-duncan@my.unthsc.edu::ef8f734b-e172-4263-984e-dd4e7fb7b142" providerId="AD" clId="Web-{43797B25-09B8-5859-4912-FF25562F1092}" dt="2022-04-24T21:23:33.787" v="34" actId="1076"/>
          <ac:spMkLst>
            <pc:docMk/>
            <pc:sldMk cId="2448555624" sldId="279"/>
            <ac:spMk id="15" creationId="{CCC92F6D-3352-5430-A286-CAD81FC6EBE8}"/>
          </ac:spMkLst>
        </pc:spChg>
        <pc:spChg chg="add mod">
          <ac:chgData name="Feil-Duncan, Quinda" userId="S::quindafeil-duncan@my.unthsc.edu::ef8f734b-e172-4263-984e-dd4e7fb7b142" providerId="AD" clId="Web-{43797B25-09B8-5859-4912-FF25562F1092}" dt="2022-04-24T21:25:26.263" v="39" actId="1076"/>
          <ac:spMkLst>
            <pc:docMk/>
            <pc:sldMk cId="2448555624" sldId="279"/>
            <ac:spMk id="18" creationId="{4C7E9CD3-3D5C-EACC-7B13-2ABDE07F2127}"/>
          </ac:spMkLst>
        </pc:spChg>
        <pc:spChg chg="add mod">
          <ac:chgData name="Feil-Duncan, Quinda" userId="S::quindafeil-duncan@my.unthsc.edu::ef8f734b-e172-4263-984e-dd4e7fb7b142" providerId="AD" clId="Web-{43797B25-09B8-5859-4912-FF25562F1092}" dt="2022-04-24T21:26:40.017" v="46" actId="1076"/>
          <ac:spMkLst>
            <pc:docMk/>
            <pc:sldMk cId="2448555624" sldId="279"/>
            <ac:spMk id="21" creationId="{C8ECB10E-5414-4BBD-A49C-8FBBF4D287B6}"/>
          </ac:spMkLst>
        </pc:spChg>
        <pc:spChg chg="add mod">
          <ac:chgData name="Feil-Duncan, Quinda" userId="S::quindafeil-duncan@my.unthsc.edu::ef8f734b-e172-4263-984e-dd4e7fb7b142" providerId="AD" clId="Web-{43797B25-09B8-5859-4912-FF25562F1092}" dt="2022-04-24T21:27:34.318" v="51" actId="1076"/>
          <ac:spMkLst>
            <pc:docMk/>
            <pc:sldMk cId="2448555624" sldId="279"/>
            <ac:spMk id="24" creationId="{2A8A10C2-7CA1-EC4A-D33B-FBDC044F5B3F}"/>
          </ac:spMkLst>
        </pc:spChg>
        <pc:spChg chg="add mod">
          <ac:chgData name="Feil-Duncan, Quinda" userId="S::quindafeil-duncan@my.unthsc.edu::ef8f734b-e172-4263-984e-dd4e7fb7b142" providerId="AD" clId="Web-{43797B25-09B8-5859-4912-FF25562F1092}" dt="2022-04-24T21:29:42.263" v="58" actId="1076"/>
          <ac:spMkLst>
            <pc:docMk/>
            <pc:sldMk cId="2448555624" sldId="279"/>
            <ac:spMk id="27" creationId="{684E6A14-8D45-E2DF-D95C-275B3954F658}"/>
          </ac:spMkLst>
        </pc:spChg>
        <pc:spChg chg="add mod">
          <ac:chgData name="Feil-Duncan, Quinda" userId="S::quindafeil-duncan@my.unthsc.edu::ef8f734b-e172-4263-984e-dd4e7fb7b142" providerId="AD" clId="Web-{43797B25-09B8-5859-4912-FF25562F1092}" dt="2022-04-24T21:30:39.142" v="65" actId="1076"/>
          <ac:spMkLst>
            <pc:docMk/>
            <pc:sldMk cId="2448555624" sldId="279"/>
            <ac:spMk id="30" creationId="{6FB40E79-34B5-47E7-69E6-391B4C029B59}"/>
          </ac:spMkLst>
        </pc:spChg>
        <pc:spChg chg="add mod">
          <ac:chgData name="Feil-Duncan, Quinda" userId="S::quindafeil-duncan@my.unthsc.edu::ef8f734b-e172-4263-984e-dd4e7fb7b142" providerId="AD" clId="Web-{43797B25-09B8-5859-4912-FF25562F1092}" dt="2022-04-24T21:32:22.805" v="74" actId="1076"/>
          <ac:spMkLst>
            <pc:docMk/>
            <pc:sldMk cId="2448555624" sldId="279"/>
            <ac:spMk id="33" creationId="{38BE7144-FAAC-E925-F674-C27C405BFE60}"/>
          </ac:spMkLst>
        </pc:spChg>
        <pc:spChg chg="add mod">
          <ac:chgData name="Feil-Duncan, Quinda" userId="S::quindafeil-duncan@my.unthsc.edu::ef8f734b-e172-4263-984e-dd4e7fb7b142" providerId="AD" clId="Web-{43797B25-09B8-5859-4912-FF25562F1092}" dt="2022-04-24T21:38:21.797" v="79" actId="1076"/>
          <ac:spMkLst>
            <pc:docMk/>
            <pc:sldMk cId="2448555624" sldId="279"/>
            <ac:spMk id="36" creationId="{F9B8B96E-6A74-8855-70DA-1483353AFBD4}"/>
          </ac:spMkLst>
        </pc:spChg>
        <pc:picChg chg="add mod">
          <ac:chgData name="Feil-Duncan, Quinda" userId="S::quindafeil-duncan@my.unthsc.edu::ef8f734b-e172-4263-984e-dd4e7fb7b142" providerId="AD" clId="Web-{43797B25-09B8-5859-4912-FF25562F1092}" dt="2022-04-24T20:57:38.176" v="2" actId="1076"/>
          <ac:picMkLst>
            <pc:docMk/>
            <pc:sldMk cId="2448555624" sldId="279"/>
            <ac:picMk id="4" creationId="{19AB4F4C-8A10-17B0-5926-A65805C1EC09}"/>
          </ac:picMkLst>
        </pc:picChg>
        <pc:picChg chg="add mod">
          <ac:chgData name="Feil-Duncan, Quinda" userId="S::quindafeil-duncan@my.unthsc.edu::ef8f734b-e172-4263-984e-dd4e7fb7b142" providerId="AD" clId="Web-{43797B25-09B8-5859-4912-FF25562F1092}" dt="2022-04-24T21:03:43.217" v="12" actId="1076"/>
          <ac:picMkLst>
            <pc:docMk/>
            <pc:sldMk cId="2448555624" sldId="279"/>
            <ac:picMk id="5" creationId="{D17BD939-3EB6-E781-03C3-A44227594D9B}"/>
          </ac:picMkLst>
        </pc:picChg>
        <pc:picChg chg="add mod">
          <ac:chgData name="Feil-Duncan, Quinda" userId="S::quindafeil-duncan@my.unthsc.edu::ef8f734b-e172-4263-984e-dd4e7fb7b142" providerId="AD" clId="Web-{43797B25-09B8-5859-4912-FF25562F1092}" dt="2022-04-24T21:02:19.227" v="8" actId="1076"/>
          <ac:picMkLst>
            <pc:docMk/>
            <pc:sldMk cId="2448555624" sldId="279"/>
            <ac:picMk id="6" creationId="{09DB1958-40C3-F3E8-D8FF-375C655BAD3D}"/>
          </ac:picMkLst>
        </pc:picChg>
        <pc:picChg chg="add mod">
          <ac:chgData name="Feil-Duncan, Quinda" userId="S::quindafeil-duncan@my.unthsc.edu::ef8f734b-e172-4263-984e-dd4e7fb7b142" providerId="AD" clId="Web-{43797B25-09B8-5859-4912-FF25562F1092}" dt="2022-04-24T21:03:45.217" v="13" actId="1076"/>
          <ac:picMkLst>
            <pc:docMk/>
            <pc:sldMk cId="2448555624" sldId="279"/>
            <ac:picMk id="7" creationId="{AF3F7A27-9EC8-2874-FC96-FA388AA625D1}"/>
          </ac:picMkLst>
        </pc:picChg>
        <pc:picChg chg="add mod">
          <ac:chgData name="Feil-Duncan, Quinda" userId="S::quindafeil-duncan@my.unthsc.edu::ef8f734b-e172-4263-984e-dd4e7fb7b142" providerId="AD" clId="Web-{43797B25-09B8-5859-4912-FF25562F1092}" dt="2022-04-24T21:06:32.196" v="15" actId="1076"/>
          <ac:picMkLst>
            <pc:docMk/>
            <pc:sldMk cId="2448555624" sldId="279"/>
            <ac:picMk id="8" creationId="{C30D86C2-CF80-203F-44BA-F69282216291}"/>
          </ac:picMkLst>
        </pc:picChg>
        <pc:picChg chg="add mod">
          <ac:chgData name="Feil-Duncan, Quinda" userId="S::quindafeil-duncan@my.unthsc.edu::ef8f734b-e172-4263-984e-dd4e7fb7b142" providerId="AD" clId="Web-{43797B25-09B8-5859-4912-FF25562F1092}" dt="2022-04-24T21:08:06.812" v="17" actId="1076"/>
          <ac:picMkLst>
            <pc:docMk/>
            <pc:sldMk cId="2448555624" sldId="279"/>
            <ac:picMk id="9" creationId="{752AE533-0540-1329-FA74-32A19B8E8789}"/>
          </ac:picMkLst>
        </pc:picChg>
        <pc:picChg chg="add mod">
          <ac:chgData name="Feil-Duncan, Quinda" userId="S::quindafeil-duncan@my.unthsc.edu::ef8f734b-e172-4263-984e-dd4e7fb7b142" providerId="AD" clId="Web-{43797B25-09B8-5859-4912-FF25562F1092}" dt="2022-04-24T21:08:55.377" v="19" actId="1076"/>
          <ac:picMkLst>
            <pc:docMk/>
            <pc:sldMk cId="2448555624" sldId="279"/>
            <ac:picMk id="10" creationId="{F890600F-7843-3F33-2F2E-F44D1D55C74F}"/>
          </ac:picMkLst>
        </pc:picChg>
        <pc:picChg chg="add mod">
          <ac:chgData name="Feil-Duncan, Quinda" userId="S::quindafeil-duncan@my.unthsc.edu::ef8f734b-e172-4263-984e-dd4e7fb7b142" providerId="AD" clId="Web-{43797B25-09B8-5859-4912-FF25562F1092}" dt="2022-04-24T21:11:43.940" v="21" actId="1076"/>
          <ac:picMkLst>
            <pc:docMk/>
            <pc:sldMk cId="2448555624" sldId="279"/>
            <ac:picMk id="11" creationId="{D4254697-D218-9D8A-8B79-C475A096BABF}"/>
          </ac:picMkLst>
        </pc:picChg>
        <pc:picChg chg="add mod">
          <ac:chgData name="Feil-Duncan, Quinda" userId="S::quindafeil-duncan@my.unthsc.edu::ef8f734b-e172-4263-984e-dd4e7fb7b142" providerId="AD" clId="Web-{43797B25-09B8-5859-4912-FF25562F1092}" dt="2022-04-24T21:17:04.589" v="24" actId="1076"/>
          <ac:picMkLst>
            <pc:docMk/>
            <pc:sldMk cId="2448555624" sldId="279"/>
            <ac:picMk id="12" creationId="{F612D269-E3A8-6E0A-5D9C-C0141A2B3582}"/>
          </ac:picMkLst>
        </pc:picChg>
        <pc:picChg chg="add mod">
          <ac:chgData name="Feil-Duncan, Quinda" userId="S::quindafeil-duncan@my.unthsc.edu::ef8f734b-e172-4263-984e-dd4e7fb7b142" providerId="AD" clId="Web-{43797B25-09B8-5859-4912-FF25562F1092}" dt="2022-04-24T21:17:53.608" v="28" actId="1076"/>
          <ac:picMkLst>
            <pc:docMk/>
            <pc:sldMk cId="2448555624" sldId="279"/>
            <ac:picMk id="13" creationId="{C0F6400C-725D-D5A7-E4AB-AE946046E7B2}"/>
          </ac:picMkLst>
        </pc:picChg>
        <pc:picChg chg="add mod">
          <ac:chgData name="Feil-Duncan, Quinda" userId="S::quindafeil-duncan@my.unthsc.edu::ef8f734b-e172-4263-984e-dd4e7fb7b142" providerId="AD" clId="Web-{43797B25-09B8-5859-4912-FF25562F1092}" dt="2022-04-24T21:23:33.771" v="33" actId="1076"/>
          <ac:picMkLst>
            <pc:docMk/>
            <pc:sldMk cId="2448555624" sldId="279"/>
            <ac:picMk id="14" creationId="{89987267-E659-AD79-8BCB-A446D9F30EEB}"/>
          </ac:picMkLst>
        </pc:picChg>
        <pc:picChg chg="add mod">
          <ac:chgData name="Feil-Duncan, Quinda" userId="S::quindafeil-duncan@my.unthsc.edu::ef8f734b-e172-4263-984e-dd4e7fb7b142" providerId="AD" clId="Web-{43797B25-09B8-5859-4912-FF25562F1092}" dt="2022-04-24T21:25:26.278" v="40" actId="1076"/>
          <ac:picMkLst>
            <pc:docMk/>
            <pc:sldMk cId="2448555624" sldId="279"/>
            <ac:picMk id="17" creationId="{6FE92D24-F48B-CDF7-E688-4177CEB3AF4E}"/>
          </ac:picMkLst>
        </pc:picChg>
        <pc:picChg chg="add mod">
          <ac:chgData name="Feil-Duncan, Quinda" userId="S::quindafeil-duncan@my.unthsc.edu::ef8f734b-e172-4263-984e-dd4e7fb7b142" providerId="AD" clId="Web-{43797B25-09B8-5859-4912-FF25562F1092}" dt="2022-04-24T21:26:40.002" v="45" actId="1076"/>
          <ac:picMkLst>
            <pc:docMk/>
            <pc:sldMk cId="2448555624" sldId="279"/>
            <ac:picMk id="20" creationId="{97A0FDF0-2803-FFDC-F5D5-32CF84AB90F8}"/>
          </ac:picMkLst>
        </pc:picChg>
        <pc:picChg chg="add mod">
          <ac:chgData name="Feil-Duncan, Quinda" userId="S::quindafeil-duncan@my.unthsc.edu::ef8f734b-e172-4263-984e-dd4e7fb7b142" providerId="AD" clId="Web-{43797B25-09B8-5859-4912-FF25562F1092}" dt="2022-04-24T21:27:34.333" v="52" actId="1076"/>
          <ac:picMkLst>
            <pc:docMk/>
            <pc:sldMk cId="2448555624" sldId="279"/>
            <ac:picMk id="23" creationId="{2402EC57-89DE-DEB7-07CE-CF7878E55C75}"/>
          </ac:picMkLst>
        </pc:picChg>
        <pc:picChg chg="add mod">
          <ac:chgData name="Feil-Duncan, Quinda" userId="S::quindafeil-duncan@my.unthsc.edu::ef8f734b-e172-4263-984e-dd4e7fb7b142" providerId="AD" clId="Web-{43797B25-09B8-5859-4912-FF25562F1092}" dt="2022-04-24T21:29:42.248" v="57" actId="1076"/>
          <ac:picMkLst>
            <pc:docMk/>
            <pc:sldMk cId="2448555624" sldId="279"/>
            <ac:picMk id="26" creationId="{8364AE0D-C0B3-C022-2F9E-73F4B979DA09}"/>
          </ac:picMkLst>
        </pc:picChg>
        <pc:picChg chg="add mod">
          <ac:chgData name="Feil-Duncan, Quinda" userId="S::quindafeil-duncan@my.unthsc.edu::ef8f734b-e172-4263-984e-dd4e7fb7b142" providerId="AD" clId="Web-{43797B25-09B8-5859-4912-FF25562F1092}" dt="2022-04-24T21:30:39.158" v="66" actId="1076"/>
          <ac:picMkLst>
            <pc:docMk/>
            <pc:sldMk cId="2448555624" sldId="279"/>
            <ac:picMk id="29" creationId="{A152EDE8-8CCB-E0D2-E164-8FE4BDD1CFD3}"/>
          </ac:picMkLst>
        </pc:picChg>
        <pc:picChg chg="add mod">
          <ac:chgData name="Feil-Duncan, Quinda" userId="S::quindafeil-duncan@my.unthsc.edu::ef8f734b-e172-4263-984e-dd4e7fb7b142" providerId="AD" clId="Web-{43797B25-09B8-5859-4912-FF25562F1092}" dt="2022-04-24T21:32:22.789" v="73" actId="1076"/>
          <ac:picMkLst>
            <pc:docMk/>
            <pc:sldMk cId="2448555624" sldId="279"/>
            <ac:picMk id="32" creationId="{0A4EC7C9-891D-79F0-E2C7-89E6439F7BF3}"/>
          </ac:picMkLst>
        </pc:picChg>
        <pc:picChg chg="add mod">
          <ac:chgData name="Feil-Duncan, Quinda" userId="S::quindafeil-duncan@my.unthsc.edu::ef8f734b-e172-4263-984e-dd4e7fb7b142" providerId="AD" clId="Web-{43797B25-09B8-5859-4912-FF25562F1092}" dt="2022-04-24T21:38:21.812" v="80" actId="1076"/>
          <ac:picMkLst>
            <pc:docMk/>
            <pc:sldMk cId="2448555624" sldId="279"/>
            <ac:picMk id="35" creationId="{43B88B33-D197-7413-EE40-F25854722953}"/>
          </ac:picMkLst>
        </pc:picChg>
      </pc:sldChg>
    </pc:docChg>
  </pc:docChgLst>
  <pc:docChgLst>
    <pc:chgData name="Fosmark, Holly" userId="S::hollyfosmark@my.unthsc.edu::3ece0c6d-1ce8-4df1-bc49-1b965867f62f" providerId="AD" clId="Web-{E8D69E0D-331C-4A70-8770-AA8A54C6E3F3}"/>
    <pc:docChg chg="addSld modSld sldOrd addMainMaster delMainMaster">
      <pc:chgData name="Fosmark, Holly" userId="S::hollyfosmark@my.unthsc.edu::3ece0c6d-1ce8-4df1-bc49-1b965867f62f" providerId="AD" clId="Web-{E8D69E0D-331C-4A70-8770-AA8A54C6E3F3}" dt="2022-04-23T01:32:53.250" v="384" actId="1076"/>
      <pc:docMkLst>
        <pc:docMk/>
      </pc:docMkLst>
      <pc:sldChg chg="addSp delSp modSp mod setBg modClrScheme delDesignElem chgLayout">
        <pc:chgData name="Fosmark, Holly" userId="S::hollyfosmark@my.unthsc.edu::3ece0c6d-1ce8-4df1-bc49-1b965867f62f" providerId="AD" clId="Web-{E8D69E0D-331C-4A70-8770-AA8A54C6E3F3}" dt="2022-04-23T01:13:01.341" v="267"/>
        <pc:sldMkLst>
          <pc:docMk/>
          <pc:sldMk cId="1546580382" sldId="257"/>
        </pc:sldMkLst>
        <pc:spChg chg="mod ord">
          <ac:chgData name="Fosmark, Holly" userId="S::hollyfosmark@my.unthsc.edu::3ece0c6d-1ce8-4df1-bc49-1b965867f62f" providerId="AD" clId="Web-{E8D69E0D-331C-4A70-8770-AA8A54C6E3F3}" dt="2022-04-23T01:13:01.341" v="267"/>
          <ac:spMkLst>
            <pc:docMk/>
            <pc:sldMk cId="1546580382" sldId="257"/>
            <ac:spMk id="2" creationId="{A5C93519-6B29-1346-9FCB-0835B80531A4}"/>
          </ac:spMkLst>
        </pc:spChg>
        <pc:spChg chg="mod ord">
          <ac:chgData name="Fosmark, Holly" userId="S::hollyfosmark@my.unthsc.edu::3ece0c6d-1ce8-4df1-bc49-1b965867f62f" providerId="AD" clId="Web-{E8D69E0D-331C-4A70-8770-AA8A54C6E3F3}" dt="2022-04-23T01:13:01.341" v="267"/>
          <ac:spMkLst>
            <pc:docMk/>
            <pc:sldMk cId="1546580382" sldId="257"/>
            <ac:spMk id="4" creationId="{6E661E49-0788-40C2-A5B6-638ADED71159}"/>
          </ac:spMkLst>
        </pc:spChg>
        <pc:spChg chg="add del">
          <ac:chgData name="Fosmark, Holly" userId="S::hollyfosmark@my.unthsc.edu::3ece0c6d-1ce8-4df1-bc49-1b965867f62f" providerId="AD" clId="Web-{E8D69E0D-331C-4A70-8770-AA8A54C6E3F3}" dt="2022-04-22T22:20:40.198" v="148"/>
          <ac:spMkLst>
            <pc:docMk/>
            <pc:sldMk cId="1546580382" sldId="257"/>
            <ac:spMk id="27" creationId="{A4322390-8B58-46BE-88EB-D9FD30C08743}"/>
          </ac:spMkLst>
        </pc:spChg>
        <pc:spChg chg="add del">
          <ac:chgData name="Fosmark, Holly" userId="S::hollyfosmark@my.unthsc.edu::3ece0c6d-1ce8-4df1-bc49-1b965867f62f" providerId="AD" clId="Web-{E8D69E0D-331C-4A70-8770-AA8A54C6E3F3}" dt="2022-04-23T01:13:01.341" v="267"/>
          <ac:spMkLst>
            <pc:docMk/>
            <pc:sldMk cId="1546580382" sldId="257"/>
            <ac:spMk id="28" creationId="{2B94C19D-E7A2-4CDE-A897-35F2BC959B9A}"/>
          </ac:spMkLst>
        </pc:spChg>
        <pc:spChg chg="add del">
          <ac:chgData name="Fosmark, Holly" userId="S::hollyfosmark@my.unthsc.edu::3ece0c6d-1ce8-4df1-bc49-1b965867f62f" providerId="AD" clId="Web-{E8D69E0D-331C-4A70-8770-AA8A54C6E3F3}" dt="2022-04-22T22:20:43.949" v="150"/>
          <ac:spMkLst>
            <pc:docMk/>
            <pc:sldMk cId="1546580382" sldId="257"/>
            <ac:spMk id="29" creationId="{C6A81905-F480-46A4-BC10-215D24EA1AE6}"/>
          </ac:spMkLst>
        </pc:spChg>
        <pc:spChg chg="add del">
          <ac:chgData name="Fosmark, Holly" userId="S::hollyfosmark@my.unthsc.edu::3ece0c6d-1ce8-4df1-bc49-1b965867f62f" providerId="AD" clId="Web-{E8D69E0D-331C-4A70-8770-AA8A54C6E3F3}" dt="2022-04-22T21:57:48.291" v="2"/>
          <ac:spMkLst>
            <pc:docMk/>
            <pc:sldMk cId="1546580382" sldId="257"/>
            <ac:spMk id="30" creationId="{310B1DD0-264A-47E3-A16A-C87AFA51E68A}"/>
          </ac:spMkLst>
        </pc:spChg>
        <pc:spChg chg="add del">
          <ac:chgData name="Fosmark, Holly" userId="S::hollyfosmark@my.unthsc.edu::3ece0c6d-1ce8-4df1-bc49-1b965867f62f" providerId="AD" clId="Web-{E8D69E0D-331C-4A70-8770-AA8A54C6E3F3}" dt="2022-04-22T22:20:43.949" v="150"/>
          <ac:spMkLst>
            <pc:docMk/>
            <pc:sldMk cId="1546580382" sldId="257"/>
            <ac:spMk id="31" creationId="{36FD4D9D-3784-41E8-8405-A42B72F51331}"/>
          </ac:spMkLst>
        </pc:spChg>
        <pc:spChg chg="add del">
          <ac:chgData name="Fosmark, Holly" userId="S::hollyfosmark@my.unthsc.edu::3ece0c6d-1ce8-4df1-bc49-1b965867f62f" providerId="AD" clId="Web-{E8D69E0D-331C-4A70-8770-AA8A54C6E3F3}" dt="2022-04-22T21:57:48.291" v="2"/>
          <ac:spMkLst>
            <pc:docMk/>
            <pc:sldMk cId="1546580382" sldId="257"/>
            <ac:spMk id="32" creationId="{69C1BB7B-F21E-41A2-B30C-D8507B960282}"/>
          </ac:spMkLst>
        </pc:spChg>
        <pc:spChg chg="add del">
          <ac:chgData name="Fosmark, Holly" userId="S::hollyfosmark@my.unthsc.edu::3ece0c6d-1ce8-4df1-bc49-1b965867f62f" providerId="AD" clId="Web-{E8D69E0D-331C-4A70-8770-AA8A54C6E3F3}" dt="2022-04-22T22:20:43.949" v="150"/>
          <ac:spMkLst>
            <pc:docMk/>
            <pc:sldMk cId="1546580382" sldId="257"/>
            <ac:spMk id="33" creationId="{60817A52-B891-4228-A61E-0C0A57632DDA}"/>
          </ac:spMkLst>
        </pc:spChg>
        <pc:spChg chg="add del">
          <ac:chgData name="Fosmark, Holly" userId="S::hollyfosmark@my.unthsc.edu::3ece0c6d-1ce8-4df1-bc49-1b965867f62f" providerId="AD" clId="Web-{E8D69E0D-331C-4A70-8770-AA8A54C6E3F3}" dt="2022-04-22T21:57:48.291" v="2"/>
          <ac:spMkLst>
            <pc:docMk/>
            <pc:sldMk cId="1546580382" sldId="257"/>
            <ac:spMk id="34" creationId="{DF6D7DDE-F8A1-4105-9729-F9EB5F81A360}"/>
          </ac:spMkLst>
        </pc:spChg>
        <pc:spChg chg="add del">
          <ac:chgData name="Fosmark, Holly" userId="S::hollyfosmark@my.unthsc.edu::3ece0c6d-1ce8-4df1-bc49-1b965867f62f" providerId="AD" clId="Web-{E8D69E0D-331C-4A70-8770-AA8A54C6E3F3}" dt="2022-04-22T22:20:47.230" v="152"/>
          <ac:spMkLst>
            <pc:docMk/>
            <pc:sldMk cId="1546580382" sldId="257"/>
            <ac:spMk id="35" creationId="{BFEFF673-A9DE-416D-A04E-1D50904542A9}"/>
          </ac:spMkLst>
        </pc:spChg>
        <pc:spChg chg="add del">
          <ac:chgData name="Fosmark, Holly" userId="S::hollyfosmark@my.unthsc.edu::3ece0c6d-1ce8-4df1-bc49-1b965867f62f" providerId="AD" clId="Web-{E8D69E0D-331C-4A70-8770-AA8A54C6E3F3}" dt="2022-04-23T01:11:31.163" v="265"/>
          <ac:spMkLst>
            <pc:docMk/>
            <pc:sldMk cId="1546580382" sldId="257"/>
            <ac:spMk id="37" creationId="{F3F4807A-5068-4492-8025-D75F320E908D}"/>
          </ac:spMkLst>
        </pc:spChg>
        <pc:spChg chg="add del">
          <ac:chgData name="Fosmark, Holly" userId="S::hollyfosmark@my.unthsc.edu::3ece0c6d-1ce8-4df1-bc49-1b965867f62f" providerId="AD" clId="Web-{E8D69E0D-331C-4A70-8770-AA8A54C6E3F3}" dt="2022-04-23T01:11:31.163" v="265"/>
          <ac:spMkLst>
            <pc:docMk/>
            <pc:sldMk cId="1546580382" sldId="257"/>
            <ac:spMk id="38" creationId="{B24996F8-180C-4DCB-8A26-DFA336CDEFBC}"/>
          </ac:spMkLst>
        </pc:spChg>
        <pc:spChg chg="add del">
          <ac:chgData name="Fosmark, Holly" userId="S::hollyfosmark@my.unthsc.edu::3ece0c6d-1ce8-4df1-bc49-1b965867f62f" providerId="AD" clId="Web-{E8D69E0D-331C-4A70-8770-AA8A54C6E3F3}" dt="2022-04-22T21:57:48.291" v="1"/>
          <ac:spMkLst>
            <pc:docMk/>
            <pc:sldMk cId="1546580382" sldId="257"/>
            <ac:spMk id="39" creationId="{7BB74091-09FE-44AF-8325-7FE6E175F727}"/>
          </ac:spMkLst>
        </pc:spChg>
        <pc:spChg chg="add del">
          <ac:chgData name="Fosmark, Holly" userId="S::hollyfosmark@my.unthsc.edu::3ece0c6d-1ce8-4df1-bc49-1b965867f62f" providerId="AD" clId="Web-{E8D69E0D-331C-4A70-8770-AA8A54C6E3F3}" dt="2022-04-23T01:11:31.163" v="265"/>
          <ac:spMkLst>
            <pc:docMk/>
            <pc:sldMk cId="1546580382" sldId="257"/>
            <ac:spMk id="40" creationId="{630182B0-3559-41D5-9EBC-0BD86BEDAD09}"/>
          </ac:spMkLst>
        </pc:spChg>
        <pc:spChg chg="add del">
          <ac:chgData name="Fosmark, Holly" userId="S::hollyfosmark@my.unthsc.edu::3ece0c6d-1ce8-4df1-bc49-1b965867f62f" providerId="AD" clId="Web-{E8D69E0D-331C-4A70-8770-AA8A54C6E3F3}" dt="2022-04-22T21:57:48.291" v="1"/>
          <ac:spMkLst>
            <pc:docMk/>
            <pc:sldMk cId="1546580382" sldId="257"/>
            <ac:spMk id="41" creationId="{0F30CCEB-94C4-4F72-BA5A-9CEA853022DA}"/>
          </ac:spMkLst>
        </pc:spChg>
        <pc:spChg chg="add del">
          <ac:chgData name="Fosmark, Holly" userId="S::hollyfosmark@my.unthsc.edu::3ece0c6d-1ce8-4df1-bc49-1b965867f62f" providerId="AD" clId="Web-{E8D69E0D-331C-4A70-8770-AA8A54C6E3F3}" dt="2022-04-22T21:57:48.291" v="1"/>
          <ac:spMkLst>
            <pc:docMk/>
            <pc:sldMk cId="1546580382" sldId="257"/>
            <ac:spMk id="43" creationId="{0DE1A94F-CC8B-4954-97A7-ADD4F300D647}"/>
          </ac:spMkLst>
        </pc:spChg>
        <pc:spChg chg="add del">
          <ac:chgData name="Fosmark, Holly" userId="S::hollyfosmark@my.unthsc.edu::3ece0c6d-1ce8-4df1-bc49-1b965867f62f" providerId="AD" clId="Web-{E8D69E0D-331C-4A70-8770-AA8A54C6E3F3}" dt="2022-04-22T22:20:16.792" v="146"/>
          <ac:spMkLst>
            <pc:docMk/>
            <pc:sldMk cId="1546580382" sldId="257"/>
            <ac:spMk id="45" creationId="{4D9C7339-A6EE-4D61-A33E-64D65F75723D}"/>
          </ac:spMkLst>
        </pc:spChg>
        <pc:spChg chg="add del">
          <ac:chgData name="Fosmark, Holly" userId="S::hollyfosmark@my.unthsc.edu::3ece0c6d-1ce8-4df1-bc49-1b965867f62f" providerId="AD" clId="Web-{E8D69E0D-331C-4A70-8770-AA8A54C6E3F3}" dt="2022-04-22T22:20:16.792" v="146"/>
          <ac:spMkLst>
            <pc:docMk/>
            <pc:sldMk cId="1546580382" sldId="257"/>
            <ac:spMk id="46" creationId="{3A6586F7-A126-4F04-B9AA-AC0323374926}"/>
          </ac:spMkLst>
        </pc:spChg>
        <pc:spChg chg="add del">
          <ac:chgData name="Fosmark, Holly" userId="S::hollyfosmark@my.unthsc.edu::3ece0c6d-1ce8-4df1-bc49-1b965867f62f" providerId="AD" clId="Web-{E8D69E0D-331C-4A70-8770-AA8A54C6E3F3}" dt="2022-04-22T22:20:16.792" v="146"/>
          <ac:spMkLst>
            <pc:docMk/>
            <pc:sldMk cId="1546580382" sldId="257"/>
            <ac:spMk id="47" creationId="{1BA6D22B-C59B-4B49-B613-F1A0DF012C58}"/>
          </ac:spMkLst>
        </pc:spChg>
        <pc:grpChg chg="add del">
          <ac:chgData name="Fosmark, Holly" userId="S::hollyfosmark@my.unthsc.edu::3ece0c6d-1ce8-4df1-bc49-1b965867f62f" providerId="AD" clId="Web-{E8D69E0D-331C-4A70-8770-AA8A54C6E3F3}" dt="2022-04-23T01:13:01.341" v="267"/>
          <ac:grpSpMkLst>
            <pc:docMk/>
            <pc:sldMk cId="1546580382" sldId="257"/>
            <ac:grpSpMk id="52" creationId="{75E99E3F-7A89-4769-AAB0-DC0E42BE12E3}"/>
          </ac:grpSpMkLst>
        </pc:grpChg>
        <pc:grpChg chg="add del">
          <ac:chgData name="Fosmark, Holly" userId="S::hollyfosmark@my.unthsc.edu::3ece0c6d-1ce8-4df1-bc49-1b965867f62f" providerId="AD" clId="Web-{E8D69E0D-331C-4A70-8770-AA8A54C6E3F3}" dt="2022-04-23T01:13:01.341" v="267"/>
          <ac:grpSpMkLst>
            <pc:docMk/>
            <pc:sldMk cId="1546580382" sldId="257"/>
            <ac:grpSpMk id="53" creationId="{21B67326-1D79-49D3-9B25-28080FDFF9BB}"/>
          </ac:grpSpMkLst>
        </pc:grpChg>
        <pc:picChg chg="mod ord">
          <ac:chgData name="Fosmark, Holly" userId="S::hollyfosmark@my.unthsc.edu::3ece0c6d-1ce8-4df1-bc49-1b965867f62f" providerId="AD" clId="Web-{E8D69E0D-331C-4A70-8770-AA8A54C6E3F3}" dt="2022-04-23T01:13:01.341" v="267"/>
          <ac:picMkLst>
            <pc:docMk/>
            <pc:sldMk cId="1546580382" sldId="257"/>
            <ac:picMk id="25" creationId="{0461DC49-1338-C24E-A3BB-5919AD12F596}"/>
          </ac:picMkLst>
        </pc:picChg>
      </pc:sldChg>
      <pc:sldChg chg="addSp delSp modSp mod setBg modClrScheme delDesignElem chgLayout modNotes">
        <pc:chgData name="Fosmark, Holly" userId="S::hollyfosmark@my.unthsc.edu::3ece0c6d-1ce8-4df1-bc49-1b965867f62f" providerId="AD" clId="Web-{E8D69E0D-331C-4A70-8770-AA8A54C6E3F3}" dt="2022-04-23T01:18:47.194" v="281"/>
        <pc:sldMkLst>
          <pc:docMk/>
          <pc:sldMk cId="107679821" sldId="261"/>
        </pc:sldMkLst>
        <pc:spChg chg="mod ord">
          <ac:chgData name="Fosmark, Holly" userId="S::hollyfosmark@my.unthsc.edu::3ece0c6d-1ce8-4df1-bc49-1b965867f62f" providerId="AD" clId="Web-{E8D69E0D-331C-4A70-8770-AA8A54C6E3F3}" dt="2022-04-23T01:15:18.334" v="268"/>
          <ac:spMkLst>
            <pc:docMk/>
            <pc:sldMk cId="107679821" sldId="261"/>
            <ac:spMk id="2" creationId="{23F6D5E8-15CF-4755-910B-1B5A1E777357}"/>
          </ac:spMkLst>
        </pc:spChg>
        <pc:spChg chg="add del">
          <ac:chgData name="Fosmark, Holly" userId="S::hollyfosmark@my.unthsc.edu::3ece0c6d-1ce8-4df1-bc49-1b965867f62f" providerId="AD" clId="Web-{E8D69E0D-331C-4A70-8770-AA8A54C6E3F3}" dt="2022-04-23T01:11:31.163" v="265"/>
          <ac:spMkLst>
            <pc:docMk/>
            <pc:sldMk cId="107679821" sldId="261"/>
            <ac:spMk id="25" creationId="{989BE678-777B-482A-A616-FEDC47B162E5}"/>
          </ac:spMkLst>
        </pc:spChg>
        <pc:spChg chg="add del">
          <ac:chgData name="Fosmark, Holly" userId="S::hollyfosmark@my.unthsc.edu::3ece0c6d-1ce8-4df1-bc49-1b965867f62f" providerId="AD" clId="Web-{E8D69E0D-331C-4A70-8770-AA8A54C6E3F3}" dt="2022-04-23T01:11:31.163" v="265"/>
          <ac:spMkLst>
            <pc:docMk/>
            <pc:sldMk cId="107679821" sldId="261"/>
            <ac:spMk id="31" creationId="{D28BE0C3-2102-4820-B88B-A448B1840D14}"/>
          </ac:spMkLst>
        </pc:spChg>
        <pc:spChg chg="add del">
          <ac:chgData name="Fosmark, Holly" userId="S::hollyfosmark@my.unthsc.edu::3ece0c6d-1ce8-4df1-bc49-1b965867f62f" providerId="AD" clId="Web-{E8D69E0D-331C-4A70-8770-AA8A54C6E3F3}" dt="2022-04-23T01:11:31.163" v="265"/>
          <ac:spMkLst>
            <pc:docMk/>
            <pc:sldMk cId="107679821" sldId="261"/>
            <ac:spMk id="33" creationId="{C8A3C342-1D03-412F-8DD3-BF519E8E0AE9}"/>
          </ac:spMkLst>
        </pc:spChg>
        <pc:spChg chg="add del">
          <ac:chgData name="Fosmark, Holly" userId="S::hollyfosmark@my.unthsc.edu::3ece0c6d-1ce8-4df1-bc49-1b965867f62f" providerId="AD" clId="Web-{E8D69E0D-331C-4A70-8770-AA8A54C6E3F3}" dt="2022-04-23T01:11:31.163" v="265"/>
          <ac:spMkLst>
            <pc:docMk/>
            <pc:sldMk cId="107679821" sldId="261"/>
            <ac:spMk id="35" creationId="{81CC9B02-E087-4350-AEBD-2C3CF001AF01}"/>
          </ac:spMkLst>
        </pc:spChg>
        <pc:spChg chg="add">
          <ac:chgData name="Fosmark, Holly" userId="S::hollyfosmark@my.unthsc.edu::3ece0c6d-1ce8-4df1-bc49-1b965867f62f" providerId="AD" clId="Web-{E8D69E0D-331C-4A70-8770-AA8A54C6E3F3}" dt="2022-04-23T01:15:18.334" v="268"/>
          <ac:spMkLst>
            <pc:docMk/>
            <pc:sldMk cId="107679821" sldId="261"/>
            <ac:spMk id="50" creationId="{828D1E49-2A21-4A83-A0E0-FB1597B4B2ED}"/>
          </ac:spMkLst>
        </pc:spChg>
        <pc:spChg chg="add">
          <ac:chgData name="Fosmark, Holly" userId="S::hollyfosmark@my.unthsc.edu::3ece0c6d-1ce8-4df1-bc49-1b965867f62f" providerId="AD" clId="Web-{E8D69E0D-331C-4A70-8770-AA8A54C6E3F3}" dt="2022-04-23T01:15:18.334" v="268"/>
          <ac:spMkLst>
            <pc:docMk/>
            <pc:sldMk cId="107679821" sldId="261"/>
            <ac:spMk id="75" creationId="{E972DE0D-2E53-4159-ABD3-C601524262C2}"/>
          </ac:spMkLst>
        </pc:spChg>
        <pc:spChg chg="add del">
          <ac:chgData name="Fosmark, Holly" userId="S::hollyfosmark@my.unthsc.edu::3ece0c6d-1ce8-4df1-bc49-1b965867f62f" providerId="AD" clId="Web-{E8D69E0D-331C-4A70-8770-AA8A54C6E3F3}" dt="2022-04-22T22:20:16.792" v="146"/>
          <ac:spMkLst>
            <pc:docMk/>
            <pc:sldMk cId="107679821" sldId="261"/>
            <ac:spMk id="90" creationId="{0E807223-DF88-4D6D-970E-08919E5E02EB}"/>
          </ac:spMkLst>
        </pc:spChg>
        <pc:spChg chg="add del">
          <ac:chgData name="Fosmark, Holly" userId="S::hollyfosmark@my.unthsc.edu::3ece0c6d-1ce8-4df1-bc49-1b965867f62f" providerId="AD" clId="Web-{E8D69E0D-331C-4A70-8770-AA8A54C6E3F3}" dt="2022-04-22T22:20:16.792" v="146"/>
          <ac:spMkLst>
            <pc:docMk/>
            <pc:sldMk cId="107679821" sldId="261"/>
            <ac:spMk id="92" creationId="{83B91B61-BFCA-4647-957E-A8269BE46F39}"/>
          </ac:spMkLst>
        </pc:spChg>
        <pc:spChg chg="add del">
          <ac:chgData name="Fosmark, Holly" userId="S::hollyfosmark@my.unthsc.edu::3ece0c6d-1ce8-4df1-bc49-1b965867f62f" providerId="AD" clId="Web-{E8D69E0D-331C-4A70-8770-AA8A54C6E3F3}" dt="2022-04-22T22:20:16.792" v="146"/>
          <ac:spMkLst>
            <pc:docMk/>
            <pc:sldMk cId="107679821" sldId="261"/>
            <ac:spMk id="94" creationId="{92D1D7C6-1C89-420C-8D35-483654167118}"/>
          </ac:spMkLst>
        </pc:spChg>
        <pc:grpChg chg="add">
          <ac:chgData name="Fosmark, Holly" userId="S::hollyfosmark@my.unthsc.edu::3ece0c6d-1ce8-4df1-bc49-1b965867f62f" providerId="AD" clId="Web-{E8D69E0D-331C-4A70-8770-AA8A54C6E3F3}" dt="2022-04-23T01:15:18.334" v="268"/>
          <ac:grpSpMkLst>
            <pc:docMk/>
            <pc:sldMk cId="107679821" sldId="261"/>
            <ac:grpSpMk id="22" creationId="{AE19E2D2-078B-459F-A431-2037B063FDF3}"/>
          </ac:grpSpMkLst>
        </pc:grpChg>
        <pc:grpChg chg="add">
          <ac:chgData name="Fosmark, Holly" userId="S::hollyfosmark@my.unthsc.edu::3ece0c6d-1ce8-4df1-bc49-1b965867f62f" providerId="AD" clId="Web-{E8D69E0D-331C-4A70-8770-AA8A54C6E3F3}" dt="2022-04-23T01:15:18.334" v="268"/>
          <ac:grpSpMkLst>
            <pc:docMk/>
            <pc:sldMk cId="107679821" sldId="261"/>
            <ac:grpSpMk id="45" creationId="{E10C7CFA-FC7F-479C-9026-39109C0B5967}"/>
          </ac:grpSpMkLst>
        </pc:grpChg>
        <pc:grpChg chg="add">
          <ac:chgData name="Fosmark, Holly" userId="S::hollyfosmark@my.unthsc.edu::3ece0c6d-1ce8-4df1-bc49-1b965867f62f" providerId="AD" clId="Web-{E8D69E0D-331C-4A70-8770-AA8A54C6E3F3}" dt="2022-04-23T01:15:18.334" v="268"/>
          <ac:grpSpMkLst>
            <pc:docMk/>
            <pc:sldMk cId="107679821" sldId="261"/>
            <ac:grpSpMk id="52" creationId="{088B852E-5494-418B-A833-75CF016A9E20}"/>
          </ac:grpSpMkLst>
        </pc:grpChg>
        <pc:graphicFrameChg chg="del mod ord">
          <ac:chgData name="Fosmark, Holly" userId="S::hollyfosmark@my.unthsc.edu::3ece0c6d-1ce8-4df1-bc49-1b965867f62f" providerId="AD" clId="Web-{E8D69E0D-331C-4A70-8770-AA8A54C6E3F3}" dt="2022-04-22T22:44:01.986" v="243"/>
          <ac:graphicFrameMkLst>
            <pc:docMk/>
            <pc:sldMk cId="107679821" sldId="261"/>
            <ac:graphicFrameMk id="11" creationId="{2C3B66B2-5616-4950-BC4A-AF268B5D77D6}"/>
          </ac:graphicFrameMkLst>
        </pc:graphicFrameChg>
        <pc:graphicFrameChg chg="add mod modGraphic">
          <ac:chgData name="Fosmark, Holly" userId="S::hollyfosmark@my.unthsc.edu::3ece0c6d-1ce8-4df1-bc49-1b965867f62f" providerId="AD" clId="Web-{E8D69E0D-331C-4A70-8770-AA8A54C6E3F3}" dt="2022-04-23T01:15:18.334" v="268"/>
          <ac:graphicFrameMkLst>
            <pc:docMk/>
            <pc:sldMk cId="107679821" sldId="261"/>
            <ac:graphicFrameMk id="17" creationId="{ECEE8AD4-5F36-FE3D-9166-CAD7248193C7}"/>
          </ac:graphicFrameMkLst>
        </pc:graphicFrameChg>
        <pc:picChg chg="mod ord">
          <ac:chgData name="Fosmark, Holly" userId="S::hollyfosmark@my.unthsc.edu::3ece0c6d-1ce8-4df1-bc49-1b965867f62f" providerId="AD" clId="Web-{E8D69E0D-331C-4A70-8770-AA8A54C6E3F3}" dt="2022-04-23T01:18:47.194" v="281"/>
          <ac:picMkLst>
            <pc:docMk/>
            <pc:sldMk cId="107679821" sldId="261"/>
            <ac:picMk id="15" creationId="{C7F36DA5-3286-4EAB-8CE6-344245727B63}"/>
          </ac:picMkLst>
        </pc:picChg>
        <pc:picChg chg="add del">
          <ac:chgData name="Fosmark, Holly" userId="S::hollyfosmark@my.unthsc.edu::3ece0c6d-1ce8-4df1-bc49-1b965867f62f" providerId="AD" clId="Web-{E8D69E0D-331C-4A70-8770-AA8A54C6E3F3}" dt="2022-04-23T01:11:31.163" v="265"/>
          <ac:picMkLst>
            <pc:docMk/>
            <pc:sldMk cId="107679821" sldId="261"/>
            <ac:picMk id="21" creationId="{DF19BAF3-7E20-4B9D-B544-BABAEEA1FA75}"/>
          </ac:picMkLst>
        </pc:picChg>
        <pc:picChg chg="add del">
          <ac:chgData name="Fosmark, Holly" userId="S::hollyfosmark@my.unthsc.edu::3ece0c6d-1ce8-4df1-bc49-1b965867f62f" providerId="AD" clId="Web-{E8D69E0D-331C-4A70-8770-AA8A54C6E3F3}" dt="2022-04-23T01:11:31.163" v="265"/>
          <ac:picMkLst>
            <pc:docMk/>
            <pc:sldMk cId="107679821" sldId="261"/>
            <ac:picMk id="23" creationId="{950648F4-ABCD-4DF0-8641-76CFB2354721}"/>
          </ac:picMkLst>
        </pc:picChg>
        <pc:picChg chg="add del">
          <ac:chgData name="Fosmark, Holly" userId="S::hollyfosmark@my.unthsc.edu::3ece0c6d-1ce8-4df1-bc49-1b965867f62f" providerId="AD" clId="Web-{E8D69E0D-331C-4A70-8770-AA8A54C6E3F3}" dt="2022-04-23T01:11:31.163" v="265"/>
          <ac:picMkLst>
            <pc:docMk/>
            <pc:sldMk cId="107679821" sldId="261"/>
            <ac:picMk id="27" creationId="{CF1EB4BD-9C7E-4AA3-9681-C7EB0DA6250B}"/>
          </ac:picMkLst>
        </pc:picChg>
        <pc:picChg chg="add del">
          <ac:chgData name="Fosmark, Holly" userId="S::hollyfosmark@my.unthsc.edu::3ece0c6d-1ce8-4df1-bc49-1b965867f62f" providerId="AD" clId="Web-{E8D69E0D-331C-4A70-8770-AA8A54C6E3F3}" dt="2022-04-23T01:11:31.163" v="265"/>
          <ac:picMkLst>
            <pc:docMk/>
            <pc:sldMk cId="107679821" sldId="261"/>
            <ac:picMk id="29" creationId="{94AAE3AA-3759-4D28-B0EF-575F25A5146C}"/>
          </ac:picMkLst>
        </pc:picChg>
      </pc:sldChg>
      <pc:sldChg chg="addSp delSp modSp mod modClrScheme delDesignElem chgLayout">
        <pc:chgData name="Fosmark, Holly" userId="S::hollyfosmark@my.unthsc.edu::3ece0c6d-1ce8-4df1-bc49-1b965867f62f" providerId="AD" clId="Web-{E8D69E0D-331C-4A70-8770-AA8A54C6E3F3}" dt="2022-04-23T01:30:49.913" v="373" actId="1076"/>
        <pc:sldMkLst>
          <pc:docMk/>
          <pc:sldMk cId="844128968" sldId="266"/>
        </pc:sldMkLst>
        <pc:spChg chg="mod ord">
          <ac:chgData name="Fosmark, Holly" userId="S::hollyfosmark@my.unthsc.edu::3ece0c6d-1ce8-4df1-bc49-1b965867f62f" providerId="AD" clId="Web-{E8D69E0D-331C-4A70-8770-AA8A54C6E3F3}" dt="2022-04-23T01:25:19.876" v="337" actId="20577"/>
          <ac:spMkLst>
            <pc:docMk/>
            <pc:sldMk cId="844128968" sldId="266"/>
            <ac:spMk id="2" creationId="{5F3F6C66-D6D7-4A72-9928-967AEA400766}"/>
          </ac:spMkLst>
        </pc:spChg>
        <pc:spChg chg="add del">
          <ac:chgData name="Fosmark, Holly" userId="S::hollyfosmark@my.unthsc.edu::3ece0c6d-1ce8-4df1-bc49-1b965867f62f" providerId="AD" clId="Web-{E8D69E0D-331C-4A70-8770-AA8A54C6E3F3}" dt="2022-04-22T22:20:16.792" v="146"/>
          <ac:spMkLst>
            <pc:docMk/>
            <pc:sldMk cId="844128968" sldId="266"/>
            <ac:spMk id="22" creationId="{6D043292-708B-4F69-AE72-8FB56C6E8E85}"/>
          </ac:spMkLst>
        </pc:spChg>
        <pc:spChg chg="add del">
          <ac:chgData name="Fosmark, Holly" userId="S::hollyfosmark@my.unthsc.edu::3ece0c6d-1ce8-4df1-bc49-1b965867f62f" providerId="AD" clId="Web-{E8D69E0D-331C-4A70-8770-AA8A54C6E3F3}" dt="2022-04-22T22:20:16.792" v="146"/>
          <ac:spMkLst>
            <pc:docMk/>
            <pc:sldMk cId="844128968" sldId="266"/>
            <ac:spMk id="24" creationId="{9F01DDB9-C75C-44C2-9331-356EAF9C0578}"/>
          </ac:spMkLst>
        </pc:spChg>
        <pc:spChg chg="add del">
          <ac:chgData name="Fosmark, Holly" userId="S::hollyfosmark@my.unthsc.edu::3ece0c6d-1ce8-4df1-bc49-1b965867f62f" providerId="AD" clId="Web-{E8D69E0D-331C-4A70-8770-AA8A54C6E3F3}" dt="2022-04-22T22:20:16.792" v="146"/>
          <ac:spMkLst>
            <pc:docMk/>
            <pc:sldMk cId="844128968" sldId="266"/>
            <ac:spMk id="26" creationId="{72C017B3-7B7A-4C5A-A3E9-09EC1428BCA0}"/>
          </ac:spMkLst>
        </pc:spChg>
        <pc:graphicFrameChg chg="mod ord modGraphic">
          <ac:chgData name="Fosmark, Holly" userId="S::hollyfosmark@my.unthsc.edu::3ece0c6d-1ce8-4df1-bc49-1b965867f62f" providerId="AD" clId="Web-{E8D69E0D-331C-4A70-8770-AA8A54C6E3F3}" dt="2022-04-23T01:25:57.129" v="354" actId="20577"/>
          <ac:graphicFrameMkLst>
            <pc:docMk/>
            <pc:sldMk cId="844128968" sldId="266"/>
            <ac:graphicFrameMk id="16" creationId="{331726FD-249E-4EF7-80AF-0F3F058533F5}"/>
          </ac:graphicFrameMkLst>
        </pc:graphicFrameChg>
        <pc:picChg chg="del">
          <ac:chgData name="Fosmark, Holly" userId="S::hollyfosmark@my.unthsc.edu::3ece0c6d-1ce8-4df1-bc49-1b965867f62f" providerId="AD" clId="Web-{E8D69E0D-331C-4A70-8770-AA8A54C6E3F3}" dt="2022-04-23T01:30:24.131" v="368"/>
          <ac:picMkLst>
            <pc:docMk/>
            <pc:sldMk cId="844128968" sldId="266"/>
            <ac:picMk id="8" creationId="{3E07AA5F-8072-9541-85CB-0C9A4C1EBCD5}"/>
          </ac:picMkLst>
        </pc:picChg>
        <pc:picChg chg="add del mod">
          <ac:chgData name="Fosmark, Holly" userId="S::hollyfosmark@my.unthsc.edu::3ece0c6d-1ce8-4df1-bc49-1b965867f62f" providerId="AD" clId="Web-{E8D69E0D-331C-4A70-8770-AA8A54C6E3F3}" dt="2022-04-23T01:27:20.493" v="358"/>
          <ac:picMkLst>
            <pc:docMk/>
            <pc:sldMk cId="844128968" sldId="266"/>
            <ac:picMk id="267" creationId="{AB9C878D-8C03-3562-9B77-89B81BBA0B21}"/>
          </ac:picMkLst>
        </pc:picChg>
        <pc:picChg chg="add mod modCrop">
          <ac:chgData name="Fosmark, Holly" userId="S::hollyfosmark@my.unthsc.edu::3ece0c6d-1ce8-4df1-bc49-1b965867f62f" providerId="AD" clId="Web-{E8D69E0D-331C-4A70-8770-AA8A54C6E3F3}" dt="2022-04-23T01:30:49.913" v="373" actId="1076"/>
          <ac:picMkLst>
            <pc:docMk/>
            <pc:sldMk cId="844128968" sldId="266"/>
            <ac:picMk id="268" creationId="{89C1751E-879A-044D-1B8F-F5B56BC60C4B}"/>
          </ac:picMkLst>
        </pc:picChg>
      </pc:sldChg>
      <pc:sldChg chg="addSp delSp modSp mod setBg modClrScheme setClrOvrMap delDesignElem chgLayout">
        <pc:chgData name="Fosmark, Holly" userId="S::hollyfosmark@my.unthsc.edu::3ece0c6d-1ce8-4df1-bc49-1b965867f62f" providerId="AD" clId="Web-{E8D69E0D-331C-4A70-8770-AA8A54C6E3F3}" dt="2022-04-23T01:24:36.264" v="325" actId="20577"/>
        <pc:sldMkLst>
          <pc:docMk/>
          <pc:sldMk cId="3745136551" sldId="272"/>
        </pc:sldMkLst>
        <pc:spChg chg="mod ord">
          <ac:chgData name="Fosmark, Holly" userId="S::hollyfosmark@my.unthsc.edu::3ece0c6d-1ce8-4df1-bc49-1b965867f62f" providerId="AD" clId="Web-{E8D69E0D-331C-4A70-8770-AA8A54C6E3F3}" dt="2022-04-23T01:24:36.264" v="325" actId="20577"/>
          <ac:spMkLst>
            <pc:docMk/>
            <pc:sldMk cId="3745136551" sldId="272"/>
            <ac:spMk id="2" creationId="{23F6D5E8-15CF-4755-910B-1B5A1E777357}"/>
          </ac:spMkLst>
        </pc:spChg>
        <pc:spChg chg="add del mod">
          <ac:chgData name="Fosmark, Holly" userId="S::hollyfosmark@my.unthsc.edu::3ece0c6d-1ce8-4df1-bc49-1b965867f62f" providerId="AD" clId="Web-{E8D69E0D-331C-4A70-8770-AA8A54C6E3F3}" dt="2022-04-23T01:24:14.059" v="306"/>
          <ac:spMkLst>
            <pc:docMk/>
            <pc:sldMk cId="3745136551" sldId="272"/>
            <ac:spMk id="4" creationId="{7311C0D5-50DB-7E5E-33DB-8EBAEC585561}"/>
          </ac:spMkLst>
        </pc:spChg>
        <pc:spChg chg="add del">
          <ac:chgData name="Fosmark, Holly" userId="S::hollyfosmark@my.unthsc.edu::3ece0c6d-1ce8-4df1-bc49-1b965867f62f" providerId="AD" clId="Web-{E8D69E0D-331C-4A70-8770-AA8A54C6E3F3}" dt="2022-04-22T22:20:16.792" v="146"/>
          <ac:spMkLst>
            <pc:docMk/>
            <pc:sldMk cId="3745136551" sldId="272"/>
            <ac:spMk id="18" creationId="{59DB74EB-2A7D-443D-B969-8BF48F993159}"/>
          </ac:spMkLst>
        </pc:spChg>
        <pc:spChg chg="add del">
          <ac:chgData name="Fosmark, Holly" userId="S::hollyfosmark@my.unthsc.edu::3ece0c6d-1ce8-4df1-bc49-1b965867f62f" providerId="AD" clId="Web-{E8D69E0D-331C-4A70-8770-AA8A54C6E3F3}" dt="2022-04-22T22:20:16.792" v="146"/>
          <ac:spMkLst>
            <pc:docMk/>
            <pc:sldMk cId="3745136551" sldId="272"/>
            <ac:spMk id="20" creationId="{19036E77-5F7B-494E-A117-FEA947B357EE}"/>
          </ac:spMkLst>
        </pc:spChg>
        <pc:spChg chg="add">
          <ac:chgData name="Fosmark, Holly" userId="S::hollyfosmark@my.unthsc.edu::3ece0c6d-1ce8-4df1-bc49-1b965867f62f" providerId="AD" clId="Web-{E8D69E0D-331C-4A70-8770-AA8A54C6E3F3}" dt="2022-04-23T01:24:14.059" v="306"/>
          <ac:spMkLst>
            <pc:docMk/>
            <pc:sldMk cId="3745136551" sldId="272"/>
            <ac:spMk id="35" creationId="{6BDBA639-2A71-4A60-A71A-FF1836F546CE}"/>
          </ac:spMkLst>
        </pc:spChg>
        <pc:spChg chg="add">
          <ac:chgData name="Fosmark, Holly" userId="S::hollyfosmark@my.unthsc.edu::3ece0c6d-1ce8-4df1-bc49-1b965867f62f" providerId="AD" clId="Web-{E8D69E0D-331C-4A70-8770-AA8A54C6E3F3}" dt="2022-04-23T01:24:14.059" v="306"/>
          <ac:spMkLst>
            <pc:docMk/>
            <pc:sldMk cId="3745136551" sldId="272"/>
            <ac:spMk id="58" creationId="{D9C506D7-84CB-4057-A44A-465313E78538}"/>
          </ac:spMkLst>
        </pc:spChg>
        <pc:spChg chg="add">
          <ac:chgData name="Fosmark, Holly" userId="S::hollyfosmark@my.unthsc.edu::3ece0c6d-1ce8-4df1-bc49-1b965867f62f" providerId="AD" clId="Web-{E8D69E0D-331C-4A70-8770-AA8A54C6E3F3}" dt="2022-04-23T01:24:14.059" v="306"/>
          <ac:spMkLst>
            <pc:docMk/>
            <pc:sldMk cId="3745136551" sldId="272"/>
            <ac:spMk id="60" creationId="{7842FC68-61FD-4700-8A22-BB8B071884DB}"/>
          </ac:spMkLst>
        </pc:spChg>
        <pc:grpChg chg="add">
          <ac:chgData name="Fosmark, Holly" userId="S::hollyfosmark@my.unthsc.edu::3ece0c6d-1ce8-4df1-bc49-1b965867f62f" providerId="AD" clId="Web-{E8D69E0D-331C-4A70-8770-AA8A54C6E3F3}" dt="2022-04-23T01:24:14.059" v="306"/>
          <ac:grpSpMkLst>
            <pc:docMk/>
            <pc:sldMk cId="3745136551" sldId="272"/>
            <ac:grpSpMk id="9" creationId="{84DB7353-7D7A-431B-A5B6-A3845E6F2BB2}"/>
          </ac:grpSpMkLst>
        </pc:grpChg>
        <pc:grpChg chg="add">
          <ac:chgData name="Fosmark, Holly" userId="S::hollyfosmark@my.unthsc.edu::3ece0c6d-1ce8-4df1-bc49-1b965867f62f" providerId="AD" clId="Web-{E8D69E0D-331C-4A70-8770-AA8A54C6E3F3}" dt="2022-04-23T01:24:14.059" v="306"/>
          <ac:grpSpMkLst>
            <pc:docMk/>
            <pc:sldMk cId="3745136551" sldId="272"/>
            <ac:grpSpMk id="30" creationId="{1B24766B-81CA-44C7-BF11-77A12BA42411}"/>
          </ac:grpSpMkLst>
        </pc:grpChg>
        <pc:grpChg chg="add">
          <ac:chgData name="Fosmark, Holly" userId="S::hollyfosmark@my.unthsc.edu::3ece0c6d-1ce8-4df1-bc49-1b965867f62f" providerId="AD" clId="Web-{E8D69E0D-331C-4A70-8770-AA8A54C6E3F3}" dt="2022-04-23T01:24:14.059" v="306"/>
          <ac:grpSpMkLst>
            <pc:docMk/>
            <pc:sldMk cId="3745136551" sldId="272"/>
            <ac:grpSpMk id="37" creationId="{5E208A8B-5EBD-4532-BE72-26414FA7CFF6}"/>
          </ac:grpSpMkLst>
        </pc:grpChg>
        <pc:graphicFrameChg chg="del mod ord">
          <ac:chgData name="Fosmark, Holly" userId="S::hollyfosmark@my.unthsc.edu::3ece0c6d-1ce8-4df1-bc49-1b965867f62f" providerId="AD" clId="Web-{E8D69E0D-331C-4A70-8770-AA8A54C6E3F3}" dt="2022-04-23T01:22:31.334" v="304"/>
          <ac:graphicFrameMkLst>
            <pc:docMk/>
            <pc:sldMk cId="3745136551" sldId="272"/>
            <ac:graphicFrameMk id="13" creationId="{6BDC48A0-8B3E-CE42-BC22-664690C98213}"/>
          </ac:graphicFrameMkLst>
        </pc:graphicFrameChg>
      </pc:sldChg>
      <pc:sldChg chg="addSp delSp modSp mod modClrScheme delDesignElem chgLayout">
        <pc:chgData name="Fosmark, Holly" userId="S::hollyfosmark@my.unthsc.edu::3ece0c6d-1ce8-4df1-bc49-1b965867f62f" providerId="AD" clId="Web-{E8D69E0D-331C-4A70-8770-AA8A54C6E3F3}" dt="2022-04-23T01:32:53.250" v="384" actId="1076"/>
        <pc:sldMkLst>
          <pc:docMk/>
          <pc:sldMk cId="1799120912" sldId="273"/>
        </pc:sldMkLst>
        <pc:spChg chg="mod ord">
          <ac:chgData name="Fosmark, Holly" userId="S::hollyfosmark@my.unthsc.edu::3ece0c6d-1ce8-4df1-bc49-1b965867f62f" providerId="AD" clId="Web-{E8D69E0D-331C-4A70-8770-AA8A54C6E3F3}" dt="2022-04-23T01:32:53.250" v="384" actId="1076"/>
          <ac:spMkLst>
            <pc:docMk/>
            <pc:sldMk cId="1799120912" sldId="273"/>
            <ac:spMk id="2" creationId="{A5C93519-6B29-1346-9FCB-0835B80531A4}"/>
          </ac:spMkLst>
        </pc:spChg>
        <pc:spChg chg="del mod ord">
          <ac:chgData name="Fosmark, Holly" userId="S::hollyfosmark@my.unthsc.edu::3ece0c6d-1ce8-4df1-bc49-1b965867f62f" providerId="AD" clId="Web-{E8D69E0D-331C-4A70-8770-AA8A54C6E3F3}" dt="2022-04-23T01:32:14.200" v="379"/>
          <ac:spMkLst>
            <pc:docMk/>
            <pc:sldMk cId="1799120912" sldId="273"/>
            <ac:spMk id="3" creationId="{D698B4E1-5F4F-8E4F-97D2-0176CBCC4A51}"/>
          </ac:spMkLst>
        </pc:spChg>
        <pc:spChg chg="add del">
          <ac:chgData name="Fosmark, Holly" userId="S::hollyfosmark@my.unthsc.edu::3ece0c6d-1ce8-4df1-bc49-1b965867f62f" providerId="AD" clId="Web-{E8D69E0D-331C-4A70-8770-AA8A54C6E3F3}" dt="2022-04-22T22:20:16.792" v="146"/>
          <ac:spMkLst>
            <pc:docMk/>
            <pc:sldMk cId="1799120912" sldId="273"/>
            <ac:spMk id="11" creationId="{310B1DD0-264A-47E3-A16A-C87AFA51E68A}"/>
          </ac:spMkLst>
        </pc:spChg>
        <pc:spChg chg="add del">
          <ac:chgData name="Fosmark, Holly" userId="S::hollyfosmark@my.unthsc.edu::3ece0c6d-1ce8-4df1-bc49-1b965867f62f" providerId="AD" clId="Web-{E8D69E0D-331C-4A70-8770-AA8A54C6E3F3}" dt="2022-04-22T22:20:16.792" v="146"/>
          <ac:spMkLst>
            <pc:docMk/>
            <pc:sldMk cId="1799120912" sldId="273"/>
            <ac:spMk id="13" creationId="{69C1BB7B-F21E-41A2-B30C-D8507B960282}"/>
          </ac:spMkLst>
        </pc:spChg>
        <pc:spChg chg="add del">
          <ac:chgData name="Fosmark, Holly" userId="S::hollyfosmark@my.unthsc.edu::3ece0c6d-1ce8-4df1-bc49-1b965867f62f" providerId="AD" clId="Web-{E8D69E0D-331C-4A70-8770-AA8A54C6E3F3}" dt="2022-04-22T22:20:16.792" v="146"/>
          <ac:spMkLst>
            <pc:docMk/>
            <pc:sldMk cId="1799120912" sldId="273"/>
            <ac:spMk id="15" creationId="{DF6D7DDE-F8A1-4105-9729-F9EB5F81A360}"/>
          </ac:spMkLst>
        </pc:spChg>
        <pc:picChg chg="mod">
          <ac:chgData name="Fosmark, Holly" userId="S::hollyfosmark@my.unthsc.edu::3ece0c6d-1ce8-4df1-bc49-1b965867f62f" providerId="AD" clId="Web-{E8D69E0D-331C-4A70-8770-AA8A54C6E3F3}" dt="2022-04-23T01:32:41.811" v="383" actId="1076"/>
          <ac:picMkLst>
            <pc:docMk/>
            <pc:sldMk cId="1799120912" sldId="273"/>
            <ac:picMk id="6" creationId="{6BE62510-A175-9D47-9EDF-D9FB6C162CE7}"/>
          </ac:picMkLst>
        </pc:picChg>
      </pc:sldChg>
      <pc:sldChg chg="addSp modSp new mod ord modClrScheme chgLayout">
        <pc:chgData name="Fosmark, Holly" userId="S::hollyfosmark@my.unthsc.edu::3ece0c6d-1ce8-4df1-bc49-1b965867f62f" providerId="AD" clId="Web-{E8D69E0D-331C-4A70-8770-AA8A54C6E3F3}" dt="2022-04-23T01:22:21.427" v="303" actId="20577"/>
        <pc:sldMkLst>
          <pc:docMk/>
          <pc:sldMk cId="4228952182" sldId="274"/>
        </pc:sldMkLst>
        <pc:spChg chg="add mod">
          <ac:chgData name="Fosmark, Holly" userId="S::hollyfosmark@my.unthsc.edu::3ece0c6d-1ce8-4df1-bc49-1b965867f62f" providerId="AD" clId="Web-{E8D69E0D-331C-4A70-8770-AA8A54C6E3F3}" dt="2022-04-23T01:22:21.427" v="303" actId="20577"/>
          <ac:spMkLst>
            <pc:docMk/>
            <pc:sldMk cId="4228952182" sldId="274"/>
            <ac:spMk id="2" creationId="{45C39C0C-57EB-62FA-D673-0078A00D94D8}"/>
          </ac:spMkLst>
        </pc:spChg>
        <pc:spChg chg="add mod">
          <ac:chgData name="Fosmark, Holly" userId="S::hollyfosmark@my.unthsc.edu::3ece0c6d-1ce8-4df1-bc49-1b965867f62f" providerId="AD" clId="Web-{E8D69E0D-331C-4A70-8770-AA8A54C6E3F3}" dt="2022-04-23T01:22:08.661" v="284"/>
          <ac:spMkLst>
            <pc:docMk/>
            <pc:sldMk cId="4228952182" sldId="274"/>
            <ac:spMk id="3" creationId="{A84B460B-357D-BB8F-C5DC-1C73EDECA21D}"/>
          </ac:spMkLst>
        </pc:spChg>
      </pc:sldChg>
      <pc:sldMasterChg chg="add del addSldLayout delSldLayout">
        <pc:chgData name="Fosmark, Holly" userId="S::hollyfosmark@my.unthsc.edu::3ece0c6d-1ce8-4df1-bc49-1b965867f62f" providerId="AD" clId="Web-{E8D69E0D-331C-4A70-8770-AA8A54C6E3F3}" dt="2022-04-22T22:20:16.792" v="146"/>
        <pc:sldMasterMkLst>
          <pc:docMk/>
          <pc:sldMasterMk cId="701515608" sldId="2147483660"/>
        </pc:sldMasterMkLst>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377962420" sldId="2147483661"/>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1150405654" sldId="2147483662"/>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665941903" sldId="2147483663"/>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1332195342" sldId="2147483664"/>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1269596979" sldId="2147483665"/>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592791271" sldId="2147483666"/>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809832679" sldId="2147483667"/>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1684512676" sldId="2147483668"/>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3563938618" sldId="2147483669"/>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4051425102" sldId="2147483670"/>
          </pc:sldLayoutMkLst>
        </pc:sldLayoutChg>
        <pc:sldLayoutChg chg="add del">
          <pc:chgData name="Fosmark, Holly" userId="S::hollyfosmark@my.unthsc.edu::3ece0c6d-1ce8-4df1-bc49-1b965867f62f" providerId="AD" clId="Web-{E8D69E0D-331C-4A70-8770-AA8A54C6E3F3}" dt="2022-04-22T22:20:16.792" v="146"/>
          <pc:sldLayoutMkLst>
            <pc:docMk/>
            <pc:sldMasterMk cId="701515608" sldId="2147483660"/>
            <pc:sldLayoutMk cId="3845499659" sldId="2147483671"/>
          </pc:sldLayoutMkLst>
        </pc:sldLayoutChg>
      </pc:sldMasterChg>
      <pc:sldMasterChg chg="add del addSldLayout delSldLayout modSldLayout">
        <pc:chgData name="Fosmark, Holly" userId="S::hollyfosmark@my.unthsc.edu::3ece0c6d-1ce8-4df1-bc49-1b965867f62f" providerId="AD" clId="Web-{E8D69E0D-331C-4A70-8770-AA8A54C6E3F3}" dt="2022-04-23T01:11:31.163" v="265"/>
        <pc:sldMasterMkLst>
          <pc:docMk/>
          <pc:sldMasterMk cId="319978523" sldId="2147483672"/>
        </pc:sldMasterMkLst>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2910289540" sldId="2147483673"/>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3199702533" sldId="2147483674"/>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2654589461" sldId="2147483675"/>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400675761" sldId="2147483676"/>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268743281" sldId="2147483677"/>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2018213074" sldId="2147483678"/>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335020474" sldId="2147483679"/>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919360525" sldId="2147483680"/>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3720599699" sldId="2147483681"/>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892437070" sldId="2147483682"/>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735967802" sldId="2147483683"/>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2549769888" sldId="2147483684"/>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956373026" sldId="2147483685"/>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438940939" sldId="2147483686"/>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90432297" sldId="2147483687"/>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2979502794" sldId="2147483688"/>
          </pc:sldLayoutMkLst>
        </pc:sldLayoutChg>
        <pc:sldLayoutChg chg="add del mod replId">
          <pc:chgData name="Fosmark, Holly" userId="S::hollyfosmark@my.unthsc.edu::3ece0c6d-1ce8-4df1-bc49-1b965867f62f" providerId="AD" clId="Web-{E8D69E0D-331C-4A70-8770-AA8A54C6E3F3}" dt="2022-04-23T01:11:31.163" v="265"/>
          <pc:sldLayoutMkLst>
            <pc:docMk/>
            <pc:sldMasterMk cId="319978523" sldId="2147483672"/>
            <pc:sldLayoutMk cId="1861935271" sldId="2147483689"/>
          </pc:sldLayoutMkLst>
        </pc:sldLayoutChg>
      </pc:sldMasterChg>
      <pc:sldMasterChg chg="add del addSldLayout delSldLayout modSldLayout">
        <pc:chgData name="Fosmark, Holly" userId="S::hollyfosmark@my.unthsc.edu::3ece0c6d-1ce8-4df1-bc49-1b965867f62f" providerId="AD" clId="Web-{E8D69E0D-331C-4A70-8770-AA8A54C6E3F3}" dt="2022-04-22T22:18:22.555" v="133"/>
        <pc:sldMasterMkLst>
          <pc:docMk/>
          <pc:sldMasterMk cId="915891262" sldId="2147483672"/>
        </pc:sldMasterMkLst>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3465900463" sldId="2147483673"/>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2386368773" sldId="2147483674"/>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297726442" sldId="2147483675"/>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2151038823" sldId="2147483676"/>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3795976915" sldId="2147483677"/>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134254791" sldId="2147483678"/>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3336500966" sldId="2147483679"/>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3017369049" sldId="2147483680"/>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3180354969" sldId="2147483681"/>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2947804321" sldId="2147483682"/>
          </pc:sldLayoutMkLst>
        </pc:sldLayoutChg>
        <pc:sldLayoutChg chg="add del mod replId">
          <pc:chgData name="Fosmark, Holly" userId="S::hollyfosmark@my.unthsc.edu::3ece0c6d-1ce8-4df1-bc49-1b965867f62f" providerId="AD" clId="Web-{E8D69E0D-331C-4A70-8770-AA8A54C6E3F3}" dt="2022-04-22T22:18:22.555" v="133"/>
          <pc:sldLayoutMkLst>
            <pc:docMk/>
            <pc:sldMasterMk cId="915891262" sldId="2147483672"/>
            <pc:sldLayoutMk cId="507102151" sldId="2147483683"/>
          </pc:sldLayoutMkLst>
        </pc:sldLayoutChg>
      </pc:sldMasterChg>
      <pc:sldMasterChg chg="add del addSldLayout delSldLayout modSldLayout">
        <pc:chgData name="Fosmark, Holly" userId="S::hollyfosmark@my.unthsc.edu::3ece0c6d-1ce8-4df1-bc49-1b965867f62f" providerId="AD" clId="Web-{E8D69E0D-331C-4A70-8770-AA8A54C6E3F3}" dt="2022-04-22T22:08:04.571" v="14"/>
        <pc:sldMasterMkLst>
          <pc:docMk/>
          <pc:sldMasterMk cId="2833232189" sldId="2147483672"/>
        </pc:sldMasterMkLst>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69325801" sldId="2147483673"/>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287396022" sldId="2147483674"/>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1464996094" sldId="2147483675"/>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3678349209" sldId="2147483676"/>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367939016" sldId="2147483677"/>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137767268" sldId="2147483678"/>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1039178041" sldId="2147483679"/>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1483129001" sldId="2147483680"/>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288271593" sldId="2147483681"/>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23166662" sldId="2147483682"/>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69580453" sldId="2147483683"/>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2139005794" sldId="2147483684"/>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1052438013" sldId="2147483685"/>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3793811012" sldId="2147483686"/>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3406628432" sldId="2147483687"/>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1455144423" sldId="2147483688"/>
          </pc:sldLayoutMkLst>
        </pc:sldLayoutChg>
        <pc:sldLayoutChg chg="add del mod replId">
          <pc:chgData name="Fosmark, Holly" userId="S::hollyfosmark@my.unthsc.edu::3ece0c6d-1ce8-4df1-bc49-1b965867f62f" providerId="AD" clId="Web-{E8D69E0D-331C-4A70-8770-AA8A54C6E3F3}" dt="2022-04-22T22:08:04.571" v="14"/>
          <pc:sldLayoutMkLst>
            <pc:docMk/>
            <pc:sldMasterMk cId="2833232189" sldId="2147483672"/>
            <pc:sldLayoutMk cId="790560194" sldId="2147483689"/>
          </pc:sldLayoutMkLst>
        </pc:sldLayoutChg>
      </pc:sldMasterChg>
      <pc:sldMasterChg chg="add del addSldLayout delSldLayout modSldLayout">
        <pc:chgData name="Fosmark, Holly" userId="S::hollyfosmark@my.unthsc.edu::3ece0c6d-1ce8-4df1-bc49-1b965867f62f" providerId="AD" clId="Web-{E8D69E0D-331C-4A70-8770-AA8A54C6E3F3}" dt="2022-04-22T22:03:34.315" v="12"/>
        <pc:sldMasterMkLst>
          <pc:docMk/>
          <pc:sldMasterMk cId="3929945984" sldId="2147483672"/>
        </pc:sldMasterMkLst>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884820365" sldId="2147483673"/>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46047076" sldId="2147483674"/>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869858069" sldId="2147483675"/>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2166092623" sldId="2147483676"/>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4183441172" sldId="2147483677"/>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3641463131" sldId="2147483678"/>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3867454762" sldId="2147483679"/>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407487783" sldId="2147483680"/>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668130675" sldId="2147483681"/>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715392158" sldId="2147483682"/>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4046594656" sldId="2147483683"/>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2786409077" sldId="2147483684"/>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3241268369" sldId="2147483685"/>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617258757" sldId="2147483686"/>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1940608296" sldId="2147483687"/>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2674126819" sldId="2147483688"/>
          </pc:sldLayoutMkLst>
        </pc:sldLayoutChg>
        <pc:sldLayoutChg chg="add del mod replId">
          <pc:chgData name="Fosmark, Holly" userId="S::hollyfosmark@my.unthsc.edu::3ece0c6d-1ce8-4df1-bc49-1b965867f62f" providerId="AD" clId="Web-{E8D69E0D-331C-4A70-8770-AA8A54C6E3F3}" dt="2022-04-22T22:03:34.315" v="12"/>
          <pc:sldLayoutMkLst>
            <pc:docMk/>
            <pc:sldMasterMk cId="3929945984" sldId="2147483672"/>
            <pc:sldLayoutMk cId="2004349599" sldId="2147483689"/>
          </pc:sldLayoutMkLst>
        </pc:sldLayoutChg>
      </pc:sldMasterChg>
      <pc:sldMasterChg chg="add del addSldLayout delSldLayout modSldLayout">
        <pc:chgData name="Fosmark, Holly" userId="S::hollyfosmark@my.unthsc.edu::3ece0c6d-1ce8-4df1-bc49-1b965867f62f" providerId="AD" clId="Web-{E8D69E0D-331C-4A70-8770-AA8A54C6E3F3}" dt="2022-04-22T22:18:20.008" v="132"/>
        <pc:sldMasterMkLst>
          <pc:docMk/>
          <pc:sldMasterMk cId="180831272" sldId="2147483684"/>
        </pc:sldMasterMkLst>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4267922027" sldId="2147483685"/>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625247390" sldId="2147483686"/>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1721586860" sldId="2147483687"/>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3527718669" sldId="2147483688"/>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3501968033" sldId="2147483689"/>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1977464051" sldId="2147483690"/>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2911669178" sldId="2147483691"/>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1939241712" sldId="2147483692"/>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2357950277" sldId="2147483693"/>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2810653795" sldId="2147483694"/>
          </pc:sldLayoutMkLst>
        </pc:sldLayoutChg>
        <pc:sldLayoutChg chg="add del mod replId">
          <pc:chgData name="Fosmark, Holly" userId="S::hollyfosmark@my.unthsc.edu::3ece0c6d-1ce8-4df1-bc49-1b965867f62f" providerId="AD" clId="Web-{E8D69E0D-331C-4A70-8770-AA8A54C6E3F3}" dt="2022-04-22T22:18:20.008" v="132"/>
          <pc:sldLayoutMkLst>
            <pc:docMk/>
            <pc:sldMasterMk cId="180831272" sldId="2147483684"/>
            <pc:sldLayoutMk cId="3179591865" sldId="2147483695"/>
          </pc:sldLayoutMkLst>
        </pc:sldLayoutChg>
      </pc:sldMasterChg>
      <pc:sldMasterChg chg="add del addSldLayout delSldLayout modSldLayout">
        <pc:chgData name="Fosmark, Holly" userId="S::hollyfosmark@my.unthsc.edu::3ece0c6d-1ce8-4df1-bc49-1b965867f62f" providerId="AD" clId="Web-{E8D69E0D-331C-4A70-8770-AA8A54C6E3F3}" dt="2022-04-22T22:03:31.643" v="11"/>
        <pc:sldMasterMkLst>
          <pc:docMk/>
          <pc:sldMasterMk cId="293245078" sldId="2147483690"/>
        </pc:sldMasterMkLst>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1908684170" sldId="2147483691"/>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2439413441" sldId="2147483692"/>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20846115" sldId="2147483693"/>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834774820" sldId="2147483694"/>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121968444" sldId="2147483695"/>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2429875423" sldId="2147483696"/>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1218029378" sldId="2147483697"/>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981677777" sldId="2147483698"/>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1846508793" sldId="2147483699"/>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4307316" sldId="2147483700"/>
          </pc:sldLayoutMkLst>
        </pc:sldLayoutChg>
        <pc:sldLayoutChg chg="add del mod replId">
          <pc:chgData name="Fosmark, Holly" userId="S::hollyfosmark@my.unthsc.edu::3ece0c6d-1ce8-4df1-bc49-1b965867f62f" providerId="AD" clId="Web-{E8D69E0D-331C-4A70-8770-AA8A54C6E3F3}" dt="2022-04-22T22:03:31.643" v="11"/>
          <pc:sldLayoutMkLst>
            <pc:docMk/>
            <pc:sldMasterMk cId="293245078" sldId="2147483690"/>
            <pc:sldLayoutMk cId="3909466374" sldId="2147483701"/>
          </pc:sldLayoutMkLst>
        </pc:sldLayoutChg>
      </pc:sldMasterChg>
      <pc:sldMasterChg chg="add addSldLayout modSldLayout">
        <pc:chgData name="Fosmark, Holly" userId="S::hollyfosmark@my.unthsc.edu::3ece0c6d-1ce8-4df1-bc49-1b965867f62f" providerId="AD" clId="Web-{E8D69E0D-331C-4A70-8770-AA8A54C6E3F3}" dt="2022-04-23T01:11:31.163" v="265"/>
        <pc:sldMasterMkLst>
          <pc:docMk/>
          <pc:sldMasterMk cId="1304698021" sldId="2147483690"/>
        </pc:sldMasterMkLst>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2473297867" sldId="2147483691"/>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2218738497" sldId="2147483692"/>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4077698023" sldId="2147483693"/>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1484105256" sldId="2147483694"/>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1084327461" sldId="2147483695"/>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1230626055" sldId="2147483696"/>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2965978734" sldId="2147483697"/>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3898569849" sldId="2147483698"/>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3144033428" sldId="2147483699"/>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1349084700" sldId="2147483700"/>
          </pc:sldLayoutMkLst>
        </pc:sldLayoutChg>
        <pc:sldLayoutChg chg="add mod replId">
          <pc:chgData name="Fosmark, Holly" userId="S::hollyfosmark@my.unthsc.edu::3ece0c6d-1ce8-4df1-bc49-1b965867f62f" providerId="AD" clId="Web-{E8D69E0D-331C-4A70-8770-AA8A54C6E3F3}" dt="2022-04-23T01:11:31.163" v="265"/>
          <pc:sldLayoutMkLst>
            <pc:docMk/>
            <pc:sldMasterMk cId="1304698021" sldId="2147483690"/>
            <pc:sldLayoutMk cId="3609883728" sldId="2147483701"/>
          </pc:sldLayoutMkLst>
        </pc:sldLayoutChg>
      </pc:sldMasterChg>
      <pc:sldMasterChg chg="add del addSldLayout delSldLayout modSldLayout">
        <pc:chgData name="Fosmark, Holly" userId="S::hollyfosmark@my.unthsc.edu::3ece0c6d-1ce8-4df1-bc49-1b965867f62f" providerId="AD" clId="Web-{E8D69E0D-331C-4A70-8770-AA8A54C6E3F3}" dt="2022-04-22T22:18:17.804" v="131"/>
        <pc:sldMasterMkLst>
          <pc:docMk/>
          <pc:sldMasterMk cId="4025241022" sldId="2147483696"/>
        </pc:sldMasterMkLst>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845597451" sldId="2147483697"/>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3841249317" sldId="2147483698"/>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2735418393" sldId="2147483699"/>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929977601" sldId="2147483700"/>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2178992496" sldId="2147483701"/>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1742136405" sldId="2147483702"/>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869541536" sldId="2147483703"/>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407313596" sldId="2147483704"/>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1191557202" sldId="2147483705"/>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3257513206" sldId="2147483706"/>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1119560898" sldId="2147483707"/>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3362608401" sldId="2147483708"/>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3679992445" sldId="2147483709"/>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1407302939" sldId="2147483710"/>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1526365128" sldId="2147483711"/>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845215608" sldId="2147483712"/>
          </pc:sldLayoutMkLst>
        </pc:sldLayoutChg>
        <pc:sldLayoutChg chg="add del mod replId">
          <pc:chgData name="Fosmark, Holly" userId="S::hollyfosmark@my.unthsc.edu::3ece0c6d-1ce8-4df1-bc49-1b965867f62f" providerId="AD" clId="Web-{E8D69E0D-331C-4A70-8770-AA8A54C6E3F3}" dt="2022-04-22T22:18:17.804" v="131"/>
          <pc:sldLayoutMkLst>
            <pc:docMk/>
            <pc:sldMasterMk cId="4025241022" sldId="2147483696"/>
            <pc:sldLayoutMk cId="2583989134" sldId="2147483713"/>
          </pc:sldLayoutMkLst>
        </pc:sldLayoutChg>
      </pc:sldMasterChg>
      <pc:sldMasterChg chg="add del addSldLayout delSldLayout modSldLayout">
        <pc:chgData name="Fosmark, Holly" userId="S::hollyfosmark@my.unthsc.edu::3ece0c6d-1ce8-4df1-bc49-1b965867f62f" providerId="AD" clId="Web-{E8D69E0D-331C-4A70-8770-AA8A54C6E3F3}" dt="2022-04-22T22:03:28.283" v="10"/>
        <pc:sldMasterMkLst>
          <pc:docMk/>
          <pc:sldMasterMk cId="760215423" sldId="2147483702"/>
        </pc:sldMasterMkLst>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2743056679" sldId="2147483703"/>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1953777156" sldId="2147483704"/>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3925454825" sldId="2147483705"/>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3142748861" sldId="2147483706"/>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1873003749" sldId="2147483707"/>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3172380085" sldId="2147483708"/>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1804562719" sldId="2147483709"/>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4039543844" sldId="2147483710"/>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2128915827" sldId="2147483711"/>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1784359601" sldId="2147483712"/>
          </pc:sldLayoutMkLst>
        </pc:sldLayoutChg>
        <pc:sldLayoutChg chg="add del mod replId">
          <pc:chgData name="Fosmark, Holly" userId="S::hollyfosmark@my.unthsc.edu::3ece0c6d-1ce8-4df1-bc49-1b965867f62f" providerId="AD" clId="Web-{E8D69E0D-331C-4A70-8770-AA8A54C6E3F3}" dt="2022-04-22T22:03:28.283" v="10"/>
          <pc:sldLayoutMkLst>
            <pc:docMk/>
            <pc:sldMasterMk cId="760215423" sldId="2147483702"/>
            <pc:sldLayoutMk cId="3354472392" sldId="2147483713"/>
          </pc:sldLayoutMkLst>
        </pc:sldLayoutChg>
      </pc:sldMasterChg>
      <pc:sldMasterChg chg="add del addSldLayout delSldLayout modSldLayout">
        <pc:chgData name="Fosmark, Holly" userId="S::hollyfosmark@my.unthsc.edu::3ece0c6d-1ce8-4df1-bc49-1b965867f62f" providerId="AD" clId="Web-{E8D69E0D-331C-4A70-8770-AA8A54C6E3F3}" dt="2022-04-22T22:03:23.565" v="9"/>
        <pc:sldMasterMkLst>
          <pc:docMk/>
          <pc:sldMasterMk cId="1770939146" sldId="2147483714"/>
        </pc:sldMasterMkLst>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470249814" sldId="2147483715"/>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537950028" sldId="2147483716"/>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248784036" sldId="2147483717"/>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2072040767" sldId="2147483718"/>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2168317363" sldId="2147483719"/>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2939279515" sldId="2147483720"/>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4105167906" sldId="2147483721"/>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311504764" sldId="2147483722"/>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2207888599" sldId="2147483723"/>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87573844" sldId="2147483724"/>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2737063936" sldId="2147483725"/>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66305121" sldId="2147483726"/>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4187499649" sldId="2147483727"/>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982684816" sldId="2147483728"/>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595438250" sldId="2147483729"/>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006248677" sldId="2147483730"/>
          </pc:sldLayoutMkLst>
        </pc:sldLayoutChg>
        <pc:sldLayoutChg chg="add del mod replId">
          <pc:chgData name="Fosmark, Holly" userId="S::hollyfosmark@my.unthsc.edu::3ece0c6d-1ce8-4df1-bc49-1b965867f62f" providerId="AD" clId="Web-{E8D69E0D-331C-4A70-8770-AA8A54C6E3F3}" dt="2022-04-22T22:03:23.565" v="9"/>
          <pc:sldLayoutMkLst>
            <pc:docMk/>
            <pc:sldMasterMk cId="1770939146" sldId="2147483714"/>
            <pc:sldLayoutMk cId="3022057273" sldId="2147483731"/>
          </pc:sldLayoutMkLst>
        </pc:sldLayoutChg>
      </pc:sldMasterChg>
    </pc:docChg>
  </pc:docChgLst>
  <pc:docChgLst>
    <pc:chgData name="Feil-Duncan, Quinda" userId="S::quindafeil-duncan@my.unthsc.edu::ef8f734b-e172-4263-984e-dd4e7fb7b142" providerId="AD" clId="Web-{6ACBCA18-0130-96E5-0644-EB90DE8FBAC1}"/>
    <pc:docChg chg="modSld">
      <pc:chgData name="Feil-Duncan, Quinda" userId="S::quindafeil-duncan@my.unthsc.edu::ef8f734b-e172-4263-984e-dd4e7fb7b142" providerId="AD" clId="Web-{6ACBCA18-0130-96E5-0644-EB90DE8FBAC1}" dt="2022-04-24T02:28:42.547" v="0" actId="1076"/>
      <pc:docMkLst>
        <pc:docMk/>
      </pc:docMkLst>
      <pc:sldChg chg="modSp">
        <pc:chgData name="Feil-Duncan, Quinda" userId="S::quindafeil-duncan@my.unthsc.edu::ef8f734b-e172-4263-984e-dd4e7fb7b142" providerId="AD" clId="Web-{6ACBCA18-0130-96E5-0644-EB90DE8FBAC1}" dt="2022-04-24T02:28:42.547" v="0" actId="1076"/>
        <pc:sldMkLst>
          <pc:docMk/>
          <pc:sldMk cId="1799120912" sldId="273"/>
        </pc:sldMkLst>
        <pc:picChg chg="mod">
          <ac:chgData name="Feil-Duncan, Quinda" userId="S::quindafeil-duncan@my.unthsc.edu::ef8f734b-e172-4263-984e-dd4e7fb7b142" providerId="AD" clId="Web-{6ACBCA18-0130-96E5-0644-EB90DE8FBAC1}" dt="2022-04-24T02:28:42.547" v="0" actId="1076"/>
          <ac:picMkLst>
            <pc:docMk/>
            <pc:sldMk cId="1799120912" sldId="273"/>
            <ac:picMk id="4" creationId="{4F8E734B-DFEC-16BD-2442-BBF213A7E2E9}"/>
          </ac:picMkLst>
        </pc:picChg>
      </pc:sldChg>
    </pc:docChg>
  </pc:docChgLst>
  <pc:docChgLst>
    <pc:chgData name="Franco, Kayla" userId="S::kaylafranco@my.unt.edu::47235b2c-5708-46da-b30e-15f01c3c8c95" providerId="AD" clId="Web-{541F9047-DBBE-D713-7DDD-F77AF48DD2F9}"/>
    <pc:docChg chg="modSld">
      <pc:chgData name="Franco, Kayla" userId="S::kaylafranco@my.unt.edu::47235b2c-5708-46da-b30e-15f01c3c8c95" providerId="AD" clId="Web-{541F9047-DBBE-D713-7DDD-F77AF48DD2F9}" dt="2022-04-30T20:46:24.310" v="10" actId="20577"/>
      <pc:docMkLst>
        <pc:docMk/>
      </pc:docMkLst>
      <pc:sldChg chg="modSp">
        <pc:chgData name="Franco, Kayla" userId="S::kaylafranco@my.unt.edu::47235b2c-5708-46da-b30e-15f01c3c8c95" providerId="AD" clId="Web-{541F9047-DBBE-D713-7DDD-F77AF48DD2F9}" dt="2022-04-30T20:46:24.310" v="10" actId="20577"/>
        <pc:sldMkLst>
          <pc:docMk/>
          <pc:sldMk cId="3745136551" sldId="272"/>
        </pc:sldMkLst>
        <pc:spChg chg="mod">
          <ac:chgData name="Franco, Kayla" userId="S::kaylafranco@my.unt.edu::47235b2c-5708-46da-b30e-15f01c3c8c95" providerId="AD" clId="Web-{541F9047-DBBE-D713-7DDD-F77AF48DD2F9}" dt="2022-04-30T20:46:24.310" v="10" actId="20577"/>
          <ac:spMkLst>
            <pc:docMk/>
            <pc:sldMk cId="3745136551" sldId="272"/>
            <ac:spMk id="2" creationId="{23F6D5E8-15CF-4755-910B-1B5A1E777357}"/>
          </ac:spMkLst>
        </pc:spChg>
      </pc:sldChg>
    </pc:docChg>
  </pc:docChgLst>
  <pc:docChgLst>
    <pc:chgData name="Fosmark, Holly" userId="S::hollyfosmark@my.unthsc.edu::3ece0c6d-1ce8-4df1-bc49-1b965867f62f" providerId="AD" clId="Web-{E735FF6E-8C72-C42C-AD8D-6C8C97414FDA}"/>
    <pc:docChg chg="delSld modSld">
      <pc:chgData name="Fosmark, Holly" userId="S::hollyfosmark@my.unthsc.edu::3ece0c6d-1ce8-4df1-bc49-1b965867f62f" providerId="AD" clId="Web-{E735FF6E-8C72-C42C-AD8D-6C8C97414FDA}" dt="2022-04-30T18:02:30.248" v="131"/>
      <pc:docMkLst>
        <pc:docMk/>
      </pc:docMkLst>
      <pc:sldChg chg="addSp modSp modNotes">
        <pc:chgData name="Fosmark, Holly" userId="S::hollyfosmark@my.unthsc.edu::3ece0c6d-1ce8-4df1-bc49-1b965867f62f" providerId="AD" clId="Web-{E735FF6E-8C72-C42C-AD8D-6C8C97414FDA}" dt="2022-04-30T17:39:58.346" v="72"/>
        <pc:sldMkLst>
          <pc:docMk/>
          <pc:sldMk cId="1546580382" sldId="257"/>
        </pc:sldMkLst>
        <pc:spChg chg="add mod">
          <ac:chgData name="Fosmark, Holly" userId="S::hollyfosmark@my.unthsc.edu::3ece0c6d-1ce8-4df1-bc49-1b965867f62f" providerId="AD" clId="Web-{E735FF6E-8C72-C42C-AD8D-6C8C97414FDA}" dt="2022-04-30T02:14:25.948" v="52" actId="1076"/>
          <ac:spMkLst>
            <pc:docMk/>
            <pc:sldMk cId="1546580382" sldId="257"/>
            <ac:spMk id="3" creationId="{1C192C00-0695-AEC8-FFFC-EFD31FBC8D3E}"/>
          </ac:spMkLst>
        </pc:spChg>
      </pc:sldChg>
      <pc:sldChg chg="modNotes">
        <pc:chgData name="Fosmark, Holly" userId="S::hollyfosmark@my.unthsc.edu::3ece0c6d-1ce8-4df1-bc49-1b965867f62f" providerId="AD" clId="Web-{E735FF6E-8C72-C42C-AD8D-6C8C97414FDA}" dt="2022-04-30T17:41:30.427" v="78"/>
        <pc:sldMkLst>
          <pc:docMk/>
          <pc:sldMk cId="2665496343" sldId="277"/>
        </pc:sldMkLst>
      </pc:sldChg>
      <pc:sldChg chg="modNotes">
        <pc:chgData name="Fosmark, Holly" userId="S::hollyfosmark@my.unthsc.edu::3ece0c6d-1ce8-4df1-bc49-1b965867f62f" providerId="AD" clId="Web-{E735FF6E-8C72-C42C-AD8D-6C8C97414FDA}" dt="2022-04-29T23:49:51.554" v="0"/>
        <pc:sldMkLst>
          <pc:docMk/>
          <pc:sldMk cId="2730212050" sldId="282"/>
        </pc:sldMkLst>
      </pc:sldChg>
      <pc:sldChg chg="addSp delSp modSp modNotes">
        <pc:chgData name="Fosmark, Holly" userId="S::hollyfosmark@my.unthsc.edu::3ece0c6d-1ce8-4df1-bc49-1b965867f62f" providerId="AD" clId="Web-{E735FF6E-8C72-C42C-AD8D-6C8C97414FDA}" dt="2022-04-30T18:02:07.529" v="130"/>
        <pc:sldMkLst>
          <pc:docMk/>
          <pc:sldMk cId="3983376470" sldId="286"/>
        </pc:sldMkLst>
        <pc:spChg chg="del">
          <ac:chgData name="Fosmark, Holly" userId="S::hollyfosmark@my.unthsc.edu::3ece0c6d-1ce8-4df1-bc49-1b965867f62f" providerId="AD" clId="Web-{E735FF6E-8C72-C42C-AD8D-6C8C97414FDA}" dt="2022-04-30T13:45:13.082" v="59"/>
          <ac:spMkLst>
            <pc:docMk/>
            <pc:sldMk cId="3983376470" sldId="286"/>
            <ac:spMk id="4" creationId="{102B64E5-888C-C085-277F-429C5F3D5FB5}"/>
          </ac:spMkLst>
        </pc:spChg>
        <pc:spChg chg="add mod">
          <ac:chgData name="Fosmark, Holly" userId="S::hollyfosmark@my.unthsc.edu::3ece0c6d-1ce8-4df1-bc49-1b965867f62f" providerId="AD" clId="Web-{E735FF6E-8C72-C42C-AD8D-6C8C97414FDA}" dt="2022-04-30T17:45:55.451" v="115" actId="14100"/>
          <ac:spMkLst>
            <pc:docMk/>
            <pc:sldMk cId="3983376470" sldId="286"/>
            <ac:spMk id="4" creationId="{F947FFDA-F690-0561-407D-E7A8C4FF8C62}"/>
          </ac:spMkLst>
        </pc:spChg>
        <pc:spChg chg="mod">
          <ac:chgData name="Fosmark, Holly" userId="S::hollyfosmark@my.unthsc.edu::3ece0c6d-1ce8-4df1-bc49-1b965867f62f" providerId="AD" clId="Web-{E735FF6E-8C72-C42C-AD8D-6C8C97414FDA}" dt="2022-04-30T17:46:59.703" v="116" actId="14100"/>
          <ac:spMkLst>
            <pc:docMk/>
            <pc:sldMk cId="3983376470" sldId="286"/>
            <ac:spMk id="5" creationId="{69406D1E-B0F3-1EED-3940-8ED9EE2D0679}"/>
          </ac:spMkLst>
        </pc:spChg>
        <pc:spChg chg="mod">
          <ac:chgData name="Fosmark, Holly" userId="S::hollyfosmark@my.unthsc.edu::3ece0c6d-1ce8-4df1-bc49-1b965867f62f" providerId="AD" clId="Web-{E735FF6E-8C72-C42C-AD8D-6C8C97414FDA}" dt="2022-04-30T17:47:04.610" v="117" actId="14100"/>
          <ac:spMkLst>
            <pc:docMk/>
            <pc:sldMk cId="3983376470" sldId="286"/>
            <ac:spMk id="6" creationId="{1DA1CBAC-4907-DFFC-D310-A2A4A56B8F18}"/>
          </ac:spMkLst>
        </pc:spChg>
        <pc:picChg chg="add mod ord">
          <ac:chgData name="Fosmark, Holly" userId="S::hollyfosmark@my.unthsc.edu::3ece0c6d-1ce8-4df1-bc49-1b965867f62f" providerId="AD" clId="Web-{E735FF6E-8C72-C42C-AD8D-6C8C97414FDA}" dt="2022-04-30T13:45:22.348" v="62" actId="14100"/>
          <ac:picMkLst>
            <pc:docMk/>
            <pc:sldMk cId="3983376470" sldId="286"/>
            <ac:picMk id="3" creationId="{9157661F-4A49-3FF3-A258-1052F51CEF77}"/>
          </ac:picMkLst>
        </pc:picChg>
        <pc:picChg chg="mod">
          <ac:chgData name="Fosmark, Holly" userId="S::hollyfosmark@my.unthsc.edu::3ece0c6d-1ce8-4df1-bc49-1b965867f62f" providerId="AD" clId="Web-{E735FF6E-8C72-C42C-AD8D-6C8C97414FDA}" dt="2022-04-30T17:32:44.051" v="63" actId="14100"/>
          <ac:picMkLst>
            <pc:docMk/>
            <pc:sldMk cId="3983376470" sldId="286"/>
            <ac:picMk id="7" creationId="{1FCD6E82-EA4C-BAE6-2FC8-9AE79DFC6A6E}"/>
          </ac:picMkLst>
        </pc:picChg>
      </pc:sldChg>
      <pc:sldChg chg="del">
        <pc:chgData name="Fosmark, Holly" userId="S::hollyfosmark@my.unthsc.edu::3ece0c6d-1ce8-4df1-bc49-1b965867f62f" providerId="AD" clId="Web-{E735FF6E-8C72-C42C-AD8D-6C8C97414FDA}" dt="2022-04-30T18:02:30.248" v="131"/>
        <pc:sldMkLst>
          <pc:docMk/>
          <pc:sldMk cId="2939604275" sldId="289"/>
        </pc:sldMkLst>
      </pc:sldChg>
    </pc:docChg>
  </pc:docChgLst>
  <pc:docChgLst>
    <pc:chgData name="Fosmark, Holly" userId="S::hollyfosmark@my.unthsc.edu::3ece0c6d-1ce8-4df1-bc49-1b965867f62f" providerId="AD" clId="Web-{5C322CC6-9460-44FC-E290-B46F4CCBC42A}"/>
    <pc:docChg chg="addSld delSld modSld">
      <pc:chgData name="Fosmark, Holly" userId="S::hollyfosmark@my.unthsc.edu::3ece0c6d-1ce8-4df1-bc49-1b965867f62f" providerId="AD" clId="Web-{5C322CC6-9460-44FC-E290-B46F4CCBC42A}" dt="2022-04-29T23:49:29.625" v="371"/>
      <pc:docMkLst>
        <pc:docMk/>
      </pc:docMkLst>
      <pc:sldChg chg="addSp">
        <pc:chgData name="Fosmark, Holly" userId="S::hollyfosmark@my.unthsc.edu::3ece0c6d-1ce8-4df1-bc49-1b965867f62f" providerId="AD" clId="Web-{5C322CC6-9460-44FC-E290-B46F4CCBC42A}" dt="2022-04-29T23:22:11.001" v="342"/>
        <pc:sldMkLst>
          <pc:docMk/>
          <pc:sldMk cId="1546580382" sldId="257"/>
        </pc:sldMkLst>
        <pc:spChg chg="add">
          <ac:chgData name="Fosmark, Holly" userId="S::hollyfosmark@my.unthsc.edu::3ece0c6d-1ce8-4df1-bc49-1b965867f62f" providerId="AD" clId="Web-{5C322CC6-9460-44FC-E290-B46F4CCBC42A}" dt="2022-04-29T23:22:11.001" v="342"/>
          <ac:spMkLst>
            <pc:docMk/>
            <pc:sldMk cId="1546580382" sldId="257"/>
            <ac:spMk id="3" creationId="{5B6DCD74-95B2-B9BC-C595-9DB3805BB2D4}"/>
          </ac:spMkLst>
        </pc:spChg>
      </pc:sldChg>
      <pc:sldChg chg="modSp modNotes">
        <pc:chgData name="Fosmark, Holly" userId="S::hollyfosmark@my.unthsc.edu::3ece0c6d-1ce8-4df1-bc49-1b965867f62f" providerId="AD" clId="Web-{5C322CC6-9460-44FC-E290-B46F4CCBC42A}" dt="2022-04-29T23:27:41.198" v="346" actId="1076"/>
        <pc:sldMkLst>
          <pc:docMk/>
          <pc:sldMk cId="844128968" sldId="266"/>
        </pc:sldMkLst>
        <pc:graphicFrameChg chg="mod modGraphic">
          <ac:chgData name="Fosmark, Holly" userId="S::hollyfosmark@my.unthsc.edu::3ece0c6d-1ce8-4df1-bc49-1b965867f62f" providerId="AD" clId="Web-{5C322CC6-9460-44FC-E290-B46F4CCBC42A}" dt="2022-04-29T23:27:41.198" v="346" actId="1076"/>
          <ac:graphicFrameMkLst>
            <pc:docMk/>
            <pc:sldMk cId="844128968" sldId="266"/>
            <ac:graphicFrameMk id="16" creationId="{331726FD-249E-4EF7-80AF-0F3F058533F5}"/>
          </ac:graphicFrameMkLst>
        </pc:graphicFrameChg>
      </pc:sldChg>
      <pc:sldChg chg="modNotes">
        <pc:chgData name="Fosmark, Holly" userId="S::hollyfosmark@my.unthsc.edu::3ece0c6d-1ce8-4df1-bc49-1b965867f62f" providerId="AD" clId="Web-{5C322CC6-9460-44FC-E290-B46F4CCBC42A}" dt="2022-04-29T22:52:06.667" v="132"/>
        <pc:sldMkLst>
          <pc:docMk/>
          <pc:sldMk cId="3745136551" sldId="272"/>
        </pc:sldMkLst>
      </pc:sldChg>
      <pc:sldChg chg="modNotes">
        <pc:chgData name="Fosmark, Holly" userId="S::hollyfosmark@my.unthsc.edu::3ece0c6d-1ce8-4df1-bc49-1b965867f62f" providerId="AD" clId="Web-{5C322CC6-9460-44FC-E290-B46F4CCBC42A}" dt="2022-04-29T22:51:45.901" v="124"/>
        <pc:sldMkLst>
          <pc:docMk/>
          <pc:sldMk cId="3286754771" sldId="276"/>
        </pc:sldMkLst>
      </pc:sldChg>
      <pc:sldChg chg="modNotes">
        <pc:chgData name="Fosmark, Holly" userId="S::hollyfosmark@my.unthsc.edu::3ece0c6d-1ce8-4df1-bc49-1b965867f62f" providerId="AD" clId="Web-{5C322CC6-9460-44FC-E290-B46F4CCBC42A}" dt="2022-04-29T23:15:34.475" v="341"/>
        <pc:sldMkLst>
          <pc:docMk/>
          <pc:sldMk cId="486927093" sldId="278"/>
        </pc:sldMkLst>
      </pc:sldChg>
      <pc:sldChg chg="modNotes">
        <pc:chgData name="Fosmark, Holly" userId="S::hollyfosmark@my.unthsc.edu::3ece0c6d-1ce8-4df1-bc49-1b965867f62f" providerId="AD" clId="Web-{5C322CC6-9460-44FC-E290-B46F4CCBC42A}" dt="2022-04-29T22:57:55.583" v="170"/>
        <pc:sldMkLst>
          <pc:docMk/>
          <pc:sldMk cId="2448555624" sldId="279"/>
        </pc:sldMkLst>
      </pc:sldChg>
      <pc:sldChg chg="modNotes">
        <pc:chgData name="Fosmark, Holly" userId="S::hollyfosmark@my.unthsc.edu::3ece0c6d-1ce8-4df1-bc49-1b965867f62f" providerId="AD" clId="Web-{5C322CC6-9460-44FC-E290-B46F4CCBC42A}" dt="2022-04-29T23:12:25.157" v="317"/>
        <pc:sldMkLst>
          <pc:docMk/>
          <pc:sldMk cId="2051901879" sldId="280"/>
        </pc:sldMkLst>
      </pc:sldChg>
      <pc:sldChg chg="modNotes">
        <pc:chgData name="Fosmark, Holly" userId="S::hollyfosmark@my.unthsc.edu::3ece0c6d-1ce8-4df1-bc49-1b965867f62f" providerId="AD" clId="Web-{5C322CC6-9460-44FC-E290-B46F4CCBC42A}" dt="2022-04-29T23:49:29.625" v="371"/>
        <pc:sldMkLst>
          <pc:docMk/>
          <pc:sldMk cId="2730212050" sldId="282"/>
        </pc:sldMkLst>
      </pc:sldChg>
      <pc:sldChg chg="modNotes">
        <pc:chgData name="Fosmark, Holly" userId="S::hollyfosmark@my.unthsc.edu::3ece0c6d-1ce8-4df1-bc49-1b965867f62f" providerId="AD" clId="Web-{5C322CC6-9460-44FC-E290-B46F4CCBC42A}" dt="2022-04-29T22:52:50.481" v="156"/>
        <pc:sldMkLst>
          <pc:docMk/>
          <pc:sldMk cId="1749542313" sldId="284"/>
        </pc:sldMkLst>
      </pc:sldChg>
      <pc:sldChg chg="addSp delSp modSp new mod modClrScheme chgLayout modNotes">
        <pc:chgData name="Fosmark, Holly" userId="S::hollyfosmark@my.unthsc.edu::3ece0c6d-1ce8-4df1-bc49-1b965867f62f" providerId="AD" clId="Web-{5C322CC6-9460-44FC-E290-B46F4CCBC42A}" dt="2022-04-29T23:31:02.985" v="368"/>
        <pc:sldMkLst>
          <pc:docMk/>
          <pc:sldMk cId="3983376470" sldId="286"/>
        </pc:sldMkLst>
        <pc:spChg chg="mod ord">
          <ac:chgData name="Fosmark, Holly" userId="S::hollyfosmark@my.unthsc.edu::3ece0c6d-1ce8-4df1-bc49-1b965867f62f" providerId="AD" clId="Web-{5C322CC6-9460-44FC-E290-B46F4CCBC42A}" dt="2022-04-29T23:30:10.749" v="352" actId="20577"/>
          <ac:spMkLst>
            <pc:docMk/>
            <pc:sldMk cId="3983376470" sldId="286"/>
            <ac:spMk id="2" creationId="{D4053609-6E88-89E7-A1E6-67C4750B115E}"/>
          </ac:spMkLst>
        </pc:spChg>
        <pc:spChg chg="del mod ord">
          <ac:chgData name="Fosmark, Holly" userId="S::hollyfosmark@my.unthsc.edu::3ece0c6d-1ce8-4df1-bc49-1b965867f62f" providerId="AD" clId="Web-{5C322CC6-9460-44FC-E290-B46F4CCBC42A}" dt="2022-04-29T23:31:02.985" v="368"/>
          <ac:spMkLst>
            <pc:docMk/>
            <pc:sldMk cId="3983376470" sldId="286"/>
            <ac:spMk id="3" creationId="{15F3AD46-45BB-D672-4F24-DCAEDCD5286B}"/>
          </ac:spMkLst>
        </pc:spChg>
        <pc:spChg chg="mod ord">
          <ac:chgData name="Fosmark, Holly" userId="S::hollyfosmark@my.unthsc.edu::3ece0c6d-1ce8-4df1-bc49-1b965867f62f" providerId="AD" clId="Web-{5C322CC6-9460-44FC-E290-B46F4CCBC42A}" dt="2022-04-29T23:29:28.826" v="347"/>
          <ac:spMkLst>
            <pc:docMk/>
            <pc:sldMk cId="3983376470" sldId="286"/>
            <ac:spMk id="4" creationId="{102B64E5-888C-C085-277F-429C5F3D5FB5}"/>
          </ac:spMkLst>
        </pc:spChg>
        <pc:spChg chg="add mod ord">
          <ac:chgData name="Fosmark, Holly" userId="S::hollyfosmark@my.unthsc.edu::3ece0c6d-1ce8-4df1-bc49-1b965867f62f" providerId="AD" clId="Web-{5C322CC6-9460-44FC-E290-B46F4CCBC42A}" dt="2022-04-29T23:30:16.108" v="358" actId="20577"/>
          <ac:spMkLst>
            <pc:docMk/>
            <pc:sldMk cId="3983376470" sldId="286"/>
            <ac:spMk id="5" creationId="{69406D1E-B0F3-1EED-3940-8ED9EE2D0679}"/>
          </ac:spMkLst>
        </pc:spChg>
        <pc:spChg chg="add mod ord">
          <ac:chgData name="Fosmark, Holly" userId="S::hollyfosmark@my.unthsc.edu::3ece0c6d-1ce8-4df1-bc49-1b965867f62f" providerId="AD" clId="Web-{5C322CC6-9460-44FC-E290-B46F4CCBC42A}" dt="2022-04-29T23:30:21.421" v="367" actId="20577"/>
          <ac:spMkLst>
            <pc:docMk/>
            <pc:sldMk cId="3983376470" sldId="286"/>
            <ac:spMk id="6" creationId="{1DA1CBAC-4907-DFFC-D310-A2A4A56B8F18}"/>
          </ac:spMkLst>
        </pc:spChg>
        <pc:picChg chg="add mod ord">
          <ac:chgData name="Fosmark, Holly" userId="S::hollyfosmark@my.unthsc.edu::3ece0c6d-1ce8-4df1-bc49-1b965867f62f" providerId="AD" clId="Web-{5C322CC6-9460-44FC-E290-B46F4CCBC42A}" dt="2022-04-29T23:31:02.985" v="368"/>
          <ac:picMkLst>
            <pc:docMk/>
            <pc:sldMk cId="3983376470" sldId="286"/>
            <ac:picMk id="7" creationId="{1FCD6E82-EA4C-BAE6-2FC8-9AE79DFC6A6E}"/>
          </ac:picMkLst>
        </pc:picChg>
      </pc:sldChg>
      <pc:sldChg chg="add del replId">
        <pc:chgData name="Fosmark, Holly" userId="S::hollyfosmark@my.unthsc.edu::3ece0c6d-1ce8-4df1-bc49-1b965867f62f" providerId="AD" clId="Web-{5C322CC6-9460-44FC-E290-B46F4CCBC42A}" dt="2022-04-29T23:41:21.330" v="370"/>
        <pc:sldMkLst>
          <pc:docMk/>
          <pc:sldMk cId="4072911361" sldId="288"/>
        </pc:sldMkLst>
      </pc:sldChg>
    </pc:docChg>
  </pc:docChgLst>
  <pc:docChgLst>
    <pc:chgData name="Feil-Duncan, Quinda" userId="S::quindafeil-duncan@my.unthsc.edu::ef8f734b-e172-4263-984e-dd4e7fb7b142" providerId="AD" clId="Web-{AE6BB267-171A-9C35-A4F7-3DC5FA05AFB6}"/>
    <pc:docChg chg="modSld">
      <pc:chgData name="Feil-Duncan, Quinda" userId="S::quindafeil-duncan@my.unthsc.edu::ef8f734b-e172-4263-984e-dd4e7fb7b142" providerId="AD" clId="Web-{AE6BB267-171A-9C35-A4F7-3DC5FA05AFB6}" dt="2022-04-30T16:56:44.353" v="2"/>
      <pc:docMkLst>
        <pc:docMk/>
      </pc:docMkLst>
      <pc:sldChg chg="modNotes">
        <pc:chgData name="Feil-Duncan, Quinda" userId="S::quindafeil-duncan@my.unthsc.edu::ef8f734b-e172-4263-984e-dd4e7fb7b142" providerId="AD" clId="Web-{AE6BB267-171A-9C35-A4F7-3DC5FA05AFB6}" dt="2022-04-30T16:56:44.353" v="2"/>
        <pc:sldMkLst>
          <pc:docMk/>
          <pc:sldMk cId="3995493148" sldId="287"/>
        </pc:sldMkLst>
      </pc:sldChg>
    </pc:docChg>
  </pc:docChgLst>
  <pc:docChgLst>
    <pc:chgData name="Feil-Duncan, Quinda" userId="S::quindafeil-duncan@my.unthsc.edu::ef8f734b-e172-4263-984e-dd4e7fb7b142" providerId="AD" clId="Web-{3E5D5BFC-56E0-882F-C744-D46A45198A0E}"/>
    <pc:docChg chg="modSld">
      <pc:chgData name="Feil-Duncan, Quinda" userId="S::quindafeil-duncan@my.unthsc.edu::ef8f734b-e172-4263-984e-dd4e7fb7b142" providerId="AD" clId="Web-{3E5D5BFC-56E0-882F-C744-D46A45198A0E}" dt="2022-04-23T20:11:38.404" v="1020" actId="20577"/>
      <pc:docMkLst>
        <pc:docMk/>
      </pc:docMkLst>
      <pc:sldChg chg="modSp modNotes">
        <pc:chgData name="Feil-Duncan, Quinda" userId="S::quindafeil-duncan@my.unthsc.edu::ef8f734b-e172-4263-984e-dd4e7fb7b142" providerId="AD" clId="Web-{3E5D5BFC-56E0-882F-C744-D46A45198A0E}" dt="2022-04-23T20:11:38.404" v="1020" actId="20577"/>
        <pc:sldMkLst>
          <pc:docMk/>
          <pc:sldMk cId="1799120912" sldId="273"/>
        </pc:sldMkLst>
        <pc:spChg chg="mod">
          <ac:chgData name="Feil-Duncan, Quinda" userId="S::quindafeil-duncan@my.unthsc.edu::ef8f734b-e172-4263-984e-dd4e7fb7b142" providerId="AD" clId="Web-{3E5D5BFC-56E0-882F-C744-D46A45198A0E}" dt="2022-04-23T20:11:38.404" v="1020" actId="20577"/>
          <ac:spMkLst>
            <pc:docMk/>
            <pc:sldMk cId="1799120912" sldId="273"/>
            <ac:spMk id="2" creationId="{A5C93519-6B29-1346-9FCB-0835B80531A4}"/>
          </ac:spMkLst>
        </pc:spChg>
        <pc:spChg chg="mod">
          <ac:chgData name="Feil-Duncan, Quinda" userId="S::quindafeil-duncan@my.unthsc.edu::ef8f734b-e172-4263-984e-dd4e7fb7b142" providerId="AD" clId="Web-{3E5D5BFC-56E0-882F-C744-D46A45198A0E}" dt="2022-04-23T20:09:22.250" v="1018" actId="1076"/>
          <ac:spMkLst>
            <pc:docMk/>
            <pc:sldMk cId="1799120912" sldId="273"/>
            <ac:spMk id="3" creationId="{CAE04210-5E5F-32BB-60B3-D6864BBAC2CA}"/>
          </ac:spMkLst>
        </pc:spChg>
        <pc:picChg chg="mod">
          <ac:chgData name="Feil-Duncan, Quinda" userId="S::quindafeil-duncan@my.unthsc.edu::ef8f734b-e172-4263-984e-dd4e7fb7b142" providerId="AD" clId="Web-{3E5D5BFC-56E0-882F-C744-D46A45198A0E}" dt="2022-04-23T20:09:35.532" v="1019" actId="1076"/>
          <ac:picMkLst>
            <pc:docMk/>
            <pc:sldMk cId="1799120912" sldId="273"/>
            <ac:picMk id="4" creationId="{4F8E734B-DFEC-16BD-2442-BBF213A7E2E9}"/>
          </ac:picMkLst>
        </pc:picChg>
      </pc:sldChg>
    </pc:docChg>
  </pc:docChgLst>
  <pc:docChgLst>
    <pc:chgData name="Sayed, Nadia" userId="S::nadiasayed@my.unthsc.edu::9f093e2f-78ab-425c-bab3-156070fbbf56" providerId="AD" clId="Web-{B81C3851-134A-16AA-7AFB-DB7947994760}"/>
    <pc:docChg chg="addSld modSld">
      <pc:chgData name="Sayed, Nadia" userId="S::nadiasayed@my.unthsc.edu::9f093e2f-78ab-425c-bab3-156070fbbf56" providerId="AD" clId="Web-{B81C3851-134A-16AA-7AFB-DB7947994760}" dt="2022-04-25T02:53:41.568" v="44" actId="1076"/>
      <pc:docMkLst>
        <pc:docMk/>
      </pc:docMkLst>
      <pc:sldChg chg="modSp">
        <pc:chgData name="Sayed, Nadia" userId="S::nadiasayed@my.unthsc.edu::9f093e2f-78ab-425c-bab3-156070fbbf56" providerId="AD" clId="Web-{B81C3851-134A-16AA-7AFB-DB7947994760}" dt="2022-04-25T02:49:05.465" v="3" actId="1076"/>
        <pc:sldMkLst>
          <pc:docMk/>
          <pc:sldMk cId="1546580382" sldId="257"/>
        </pc:sldMkLst>
        <pc:spChg chg="mod">
          <ac:chgData name="Sayed, Nadia" userId="S::nadiasayed@my.unthsc.edu::9f093e2f-78ab-425c-bab3-156070fbbf56" providerId="AD" clId="Web-{B81C3851-134A-16AA-7AFB-DB7947994760}" dt="2022-04-25T02:49:05.465" v="3" actId="1076"/>
          <ac:spMkLst>
            <pc:docMk/>
            <pc:sldMk cId="1546580382" sldId="257"/>
            <ac:spMk id="4" creationId="{6E661E49-0788-40C2-A5B6-638ADED71159}"/>
          </ac:spMkLst>
        </pc:spChg>
      </pc:sldChg>
      <pc:sldChg chg="modSp">
        <pc:chgData name="Sayed, Nadia" userId="S::nadiasayed@my.unthsc.edu::9f093e2f-78ab-425c-bab3-156070fbbf56" providerId="AD" clId="Web-{B81C3851-134A-16AA-7AFB-DB7947994760}" dt="2022-04-25T02:49:20.982" v="6" actId="1076"/>
        <pc:sldMkLst>
          <pc:docMk/>
          <pc:sldMk cId="2665496343" sldId="277"/>
        </pc:sldMkLst>
        <pc:spChg chg="mod">
          <ac:chgData name="Sayed, Nadia" userId="S::nadiasayed@my.unthsc.edu::9f093e2f-78ab-425c-bab3-156070fbbf56" providerId="AD" clId="Web-{B81C3851-134A-16AA-7AFB-DB7947994760}" dt="2022-04-25T02:49:20.982" v="6" actId="1076"/>
          <ac:spMkLst>
            <pc:docMk/>
            <pc:sldMk cId="2665496343" sldId="277"/>
            <ac:spMk id="3" creationId="{E748F1E7-F428-C2E1-3EAB-FE71E239C17D}"/>
          </ac:spMkLst>
        </pc:spChg>
        <pc:spChg chg="mod">
          <ac:chgData name="Sayed, Nadia" userId="S::nadiasayed@my.unthsc.edu::9f093e2f-78ab-425c-bab3-156070fbbf56" providerId="AD" clId="Web-{B81C3851-134A-16AA-7AFB-DB7947994760}" dt="2022-04-25T02:49:16.919" v="5" actId="14100"/>
          <ac:spMkLst>
            <pc:docMk/>
            <pc:sldMk cId="2665496343" sldId="277"/>
            <ac:spMk id="4" creationId="{AADE301D-4A28-4950-D259-051C1C5956DB}"/>
          </ac:spMkLst>
        </pc:spChg>
      </pc:sldChg>
      <pc:sldChg chg="addSp delSp modSp new">
        <pc:chgData name="Sayed, Nadia" userId="S::nadiasayed@my.unthsc.edu::9f093e2f-78ab-425c-bab3-156070fbbf56" providerId="AD" clId="Web-{B81C3851-134A-16AA-7AFB-DB7947994760}" dt="2022-04-25T02:53:41.568" v="44" actId="1076"/>
        <pc:sldMkLst>
          <pc:docMk/>
          <pc:sldMk cId="3797035369" sldId="285"/>
        </pc:sldMkLst>
        <pc:spChg chg="add mod">
          <ac:chgData name="Sayed, Nadia" userId="S::nadiasayed@my.unthsc.edu::9f093e2f-78ab-425c-bab3-156070fbbf56" providerId="AD" clId="Web-{B81C3851-134A-16AA-7AFB-DB7947994760}" dt="2022-04-25T02:53:17.910" v="42" actId="1076"/>
          <ac:spMkLst>
            <pc:docMk/>
            <pc:sldMk cId="3797035369" sldId="285"/>
            <ac:spMk id="5" creationId="{D6C40382-E382-5126-9568-F07143FA3665}"/>
          </ac:spMkLst>
        </pc:spChg>
        <pc:spChg chg="add del mod">
          <ac:chgData name="Sayed, Nadia" userId="S::nadiasayed@my.unthsc.edu::9f093e2f-78ab-425c-bab3-156070fbbf56" providerId="AD" clId="Web-{B81C3851-134A-16AA-7AFB-DB7947994760}" dt="2022-04-25T02:53:05.363" v="28"/>
          <ac:spMkLst>
            <pc:docMk/>
            <pc:sldMk cId="3797035369" sldId="285"/>
            <ac:spMk id="6" creationId="{F8171C05-CE13-5AC7-2A93-F5ED66091BE9}"/>
          </ac:spMkLst>
        </pc:spChg>
        <pc:picChg chg="add mod">
          <ac:chgData name="Sayed, Nadia" userId="S::nadiasayed@my.unthsc.edu::9f093e2f-78ab-425c-bab3-156070fbbf56" providerId="AD" clId="Web-{B81C3851-134A-16AA-7AFB-DB7947994760}" dt="2022-04-25T02:52:32.141" v="22" actId="1076"/>
          <ac:picMkLst>
            <pc:docMk/>
            <pc:sldMk cId="3797035369" sldId="285"/>
            <ac:picMk id="2" creationId="{4CC1D994-E158-AFC7-FE13-C5AA311E1EFA}"/>
          </ac:picMkLst>
        </pc:picChg>
        <pc:picChg chg="add mod">
          <ac:chgData name="Sayed, Nadia" userId="S::nadiasayed@my.unthsc.edu::9f093e2f-78ab-425c-bab3-156070fbbf56" providerId="AD" clId="Web-{B81C3851-134A-16AA-7AFB-DB7947994760}" dt="2022-04-25T02:52:35.970" v="23" actId="1076"/>
          <ac:picMkLst>
            <pc:docMk/>
            <pc:sldMk cId="3797035369" sldId="285"/>
            <ac:picMk id="3" creationId="{EB35E8D2-8068-199F-7AD0-673357C6BA6E}"/>
          </ac:picMkLst>
        </pc:picChg>
        <pc:picChg chg="add mod">
          <ac:chgData name="Sayed, Nadia" userId="S::nadiasayed@my.unthsc.edu::9f093e2f-78ab-425c-bab3-156070fbbf56" providerId="AD" clId="Web-{B81C3851-134A-16AA-7AFB-DB7947994760}" dt="2022-04-25T02:53:41.568" v="44" actId="1076"/>
          <ac:picMkLst>
            <pc:docMk/>
            <pc:sldMk cId="3797035369" sldId="285"/>
            <ac:picMk id="4" creationId="{F61CC26F-B27C-6404-5FF7-91629090D2CE}"/>
          </ac:picMkLst>
        </pc:picChg>
      </pc:sldChg>
    </pc:docChg>
  </pc:docChgLst>
  <pc:docChgLst>
    <pc:chgData name="Fosmark, Holly" userId="S::hollyfosmark@my.unthsc.edu::3ece0c6d-1ce8-4df1-bc49-1b965867f62f" providerId="AD" clId="Web-{B2F63110-7F66-1281-9AD8-2DEE836A910C}"/>
    <pc:docChg chg="mod addSld delSld modSld sldOrd addMainMaster delMainMaster">
      <pc:chgData name="Fosmark, Holly" userId="S::hollyfosmark@my.unthsc.edu::3ece0c6d-1ce8-4df1-bc49-1b965867f62f" providerId="AD" clId="Web-{B2F63110-7F66-1281-9AD8-2DEE836A910C}" dt="2022-04-25T03:03:36.554" v="3544"/>
      <pc:docMkLst>
        <pc:docMk/>
      </pc:docMkLst>
      <pc:sldChg chg="modSp mod modClrScheme chgLayout modNotes">
        <pc:chgData name="Fosmark, Holly" userId="S::hollyfosmark@my.unthsc.edu::3ece0c6d-1ce8-4df1-bc49-1b965867f62f" providerId="AD" clId="Web-{B2F63110-7F66-1281-9AD8-2DEE836A910C}" dt="2022-04-24T22:02:05.114" v="2617"/>
        <pc:sldMkLst>
          <pc:docMk/>
          <pc:sldMk cId="1546580382" sldId="257"/>
        </pc:sldMkLst>
        <pc:spChg chg="mod ord">
          <ac:chgData name="Fosmark, Holly" userId="S::hollyfosmark@my.unthsc.edu::3ece0c6d-1ce8-4df1-bc49-1b965867f62f" providerId="AD" clId="Web-{B2F63110-7F66-1281-9AD8-2DEE836A910C}" dt="2022-04-24T22:02:05.114" v="2617"/>
          <ac:spMkLst>
            <pc:docMk/>
            <pc:sldMk cId="1546580382" sldId="257"/>
            <ac:spMk id="2" creationId="{A5C93519-6B29-1346-9FCB-0835B80531A4}"/>
          </ac:spMkLst>
        </pc:spChg>
        <pc:spChg chg="mod ord">
          <ac:chgData name="Fosmark, Holly" userId="S::hollyfosmark@my.unthsc.edu::3ece0c6d-1ce8-4df1-bc49-1b965867f62f" providerId="AD" clId="Web-{B2F63110-7F66-1281-9AD8-2DEE836A910C}" dt="2022-04-24T22:02:05.114" v="2617"/>
          <ac:spMkLst>
            <pc:docMk/>
            <pc:sldMk cId="1546580382" sldId="257"/>
            <ac:spMk id="4" creationId="{6E661E49-0788-40C2-A5B6-638ADED71159}"/>
          </ac:spMkLst>
        </pc:spChg>
      </pc:sldChg>
      <pc:sldChg chg="del">
        <pc:chgData name="Fosmark, Holly" userId="S::hollyfosmark@my.unthsc.edu::3ece0c6d-1ce8-4df1-bc49-1b965867f62f" providerId="AD" clId="Web-{B2F63110-7F66-1281-9AD8-2DEE836A910C}" dt="2022-04-24T18:37:53.032" v="122"/>
        <pc:sldMkLst>
          <pc:docMk/>
          <pc:sldMk cId="107679821" sldId="261"/>
        </pc:sldMkLst>
      </pc:sldChg>
      <pc:sldChg chg="addSp modSp mod modClrScheme chgLayout">
        <pc:chgData name="Fosmark, Holly" userId="S::hollyfosmark@my.unthsc.edu::3ece0c6d-1ce8-4df1-bc49-1b965867f62f" providerId="AD" clId="Web-{B2F63110-7F66-1281-9AD8-2DEE836A910C}" dt="2022-04-24T22:02:05.114" v="2617"/>
        <pc:sldMkLst>
          <pc:docMk/>
          <pc:sldMk cId="844128968" sldId="266"/>
        </pc:sldMkLst>
        <pc:spChg chg="mod ord">
          <ac:chgData name="Fosmark, Holly" userId="S::hollyfosmark@my.unthsc.edu::3ece0c6d-1ce8-4df1-bc49-1b965867f62f" providerId="AD" clId="Web-{B2F63110-7F66-1281-9AD8-2DEE836A910C}" dt="2022-04-24T22:02:05.114" v="2617"/>
          <ac:spMkLst>
            <pc:docMk/>
            <pc:sldMk cId="844128968" sldId="266"/>
            <ac:spMk id="2" creationId="{5F3F6C66-D6D7-4A72-9928-967AEA400766}"/>
          </ac:spMkLst>
        </pc:spChg>
        <pc:spChg chg="add mod ord">
          <ac:chgData name="Fosmark, Holly" userId="S::hollyfosmark@my.unthsc.edu::3ece0c6d-1ce8-4df1-bc49-1b965867f62f" providerId="AD" clId="Web-{B2F63110-7F66-1281-9AD8-2DEE836A910C}" dt="2022-04-24T18:59:35.100" v="435"/>
          <ac:spMkLst>
            <pc:docMk/>
            <pc:sldMk cId="844128968" sldId="266"/>
            <ac:spMk id="1005" creationId="{209F9AE9-30D1-84EE-76D7-E193A1B66592}"/>
          </ac:spMkLst>
        </pc:spChg>
        <pc:graphicFrameChg chg="mod ord modGraphic">
          <ac:chgData name="Fosmark, Holly" userId="S::hollyfosmark@my.unthsc.edu::3ece0c6d-1ce8-4df1-bc49-1b965867f62f" providerId="AD" clId="Web-{B2F63110-7F66-1281-9AD8-2DEE836A910C}" dt="2022-04-24T22:02:05.114" v="2617"/>
          <ac:graphicFrameMkLst>
            <pc:docMk/>
            <pc:sldMk cId="844128968" sldId="266"/>
            <ac:graphicFrameMk id="16" creationId="{331726FD-249E-4EF7-80AF-0F3F058533F5}"/>
          </ac:graphicFrameMkLst>
        </pc:graphicFrameChg>
        <pc:picChg chg="mod">
          <ac:chgData name="Fosmark, Holly" userId="S::hollyfosmark@my.unthsc.edu::3ece0c6d-1ce8-4df1-bc49-1b965867f62f" providerId="AD" clId="Web-{B2F63110-7F66-1281-9AD8-2DEE836A910C}" dt="2022-04-24T18:53:11.147" v="352" actId="14100"/>
          <ac:picMkLst>
            <pc:docMk/>
            <pc:sldMk cId="844128968" sldId="266"/>
            <ac:picMk id="4" creationId="{2A8AB22A-14EA-F842-BE52-8E0EC555C53F}"/>
          </ac:picMkLst>
        </pc:picChg>
        <pc:picChg chg="mod">
          <ac:chgData name="Fosmark, Holly" userId="S::hollyfosmark@my.unthsc.edu::3ece0c6d-1ce8-4df1-bc49-1b965867f62f" providerId="AD" clId="Web-{B2F63110-7F66-1281-9AD8-2DEE836A910C}" dt="2022-04-24T18:59:06.662" v="430" actId="1076"/>
          <ac:picMkLst>
            <pc:docMk/>
            <pc:sldMk cId="844128968" sldId="266"/>
            <ac:picMk id="6" creationId="{CB65CD91-F5B7-D446-9C8C-8E7FD1C4D43E}"/>
          </ac:picMkLst>
        </pc:picChg>
      </pc:sldChg>
      <pc:sldChg chg="addSp delSp modSp mod modClrScheme delDesignElem chgLayout modNotes">
        <pc:chgData name="Fosmark, Holly" userId="S::hollyfosmark@my.unthsc.edu::3ece0c6d-1ce8-4df1-bc49-1b965867f62f" providerId="AD" clId="Web-{B2F63110-7F66-1281-9AD8-2DEE836A910C}" dt="2022-04-25T00:45:01.896" v="3082" actId="1076"/>
        <pc:sldMkLst>
          <pc:docMk/>
          <pc:sldMk cId="3745136551" sldId="272"/>
        </pc:sldMkLst>
        <pc:spChg chg="mod ord">
          <ac:chgData name="Fosmark, Holly" userId="S::hollyfosmark@my.unthsc.edu::3ece0c6d-1ce8-4df1-bc49-1b965867f62f" providerId="AD" clId="Web-{B2F63110-7F66-1281-9AD8-2DEE836A910C}" dt="2022-04-24T22:02:05.114" v="2617"/>
          <ac:spMkLst>
            <pc:docMk/>
            <pc:sldMk cId="3745136551" sldId="272"/>
            <ac:spMk id="2" creationId="{23F6D5E8-15CF-4755-910B-1B5A1E777357}"/>
          </ac:spMkLst>
        </pc:spChg>
        <pc:spChg chg="add mod">
          <ac:chgData name="Fosmark, Holly" userId="S::hollyfosmark@my.unthsc.edu::3ece0c6d-1ce8-4df1-bc49-1b965867f62f" providerId="AD" clId="Web-{B2F63110-7F66-1281-9AD8-2DEE836A910C}" dt="2022-04-25T00:45:01.896" v="3082" actId="1076"/>
          <ac:spMkLst>
            <pc:docMk/>
            <pc:sldMk cId="3745136551" sldId="272"/>
            <ac:spMk id="3" creationId="{4D84C06C-6B62-C714-9D6B-8B152DC4FA7E}"/>
          </ac:spMkLst>
        </pc:spChg>
        <pc:spChg chg="add mod ord">
          <ac:chgData name="Fosmark, Holly" userId="S::hollyfosmark@my.unthsc.edu::3ece0c6d-1ce8-4df1-bc49-1b965867f62f" providerId="AD" clId="Web-{B2F63110-7F66-1281-9AD8-2DEE836A910C}" dt="2022-04-24T21:30:30.631" v="1917" actId="14100"/>
          <ac:spMkLst>
            <pc:docMk/>
            <pc:sldMk cId="3745136551" sldId="272"/>
            <ac:spMk id="4" creationId="{D038D070-94A5-B727-0993-CC098CA187FC}"/>
          </ac:spMkLst>
        </pc:spChg>
        <pc:spChg chg="ord">
          <ac:chgData name="Fosmark, Holly" userId="S::hollyfosmark@my.unthsc.edu::3ece0c6d-1ce8-4df1-bc49-1b965867f62f" providerId="AD" clId="Web-{B2F63110-7F66-1281-9AD8-2DEE836A910C}" dt="2022-04-24T19:06:23.648" v="499"/>
          <ac:spMkLst>
            <pc:docMk/>
            <pc:sldMk cId="3745136551" sldId="272"/>
            <ac:spMk id="62" creationId="{46FD1F77-46A1-4210-B542-D410297C3E49}"/>
          </ac:spMkLst>
        </pc:spChg>
        <pc:spChg chg="ord">
          <ac:chgData name="Fosmark, Holly" userId="S::hollyfosmark@my.unthsc.edu::3ece0c6d-1ce8-4df1-bc49-1b965867f62f" providerId="AD" clId="Web-{B2F63110-7F66-1281-9AD8-2DEE836A910C}" dt="2022-04-24T19:06:16.664" v="498"/>
          <ac:spMkLst>
            <pc:docMk/>
            <pc:sldMk cId="3745136551" sldId="272"/>
            <ac:spMk id="118" creationId="{A958E20D-50AC-3EEC-3031-653A485BFF99}"/>
          </ac:spMkLst>
        </pc:spChg>
        <pc:spChg chg="ord">
          <ac:chgData name="Fosmark, Holly" userId="S::hollyfosmark@my.unthsc.edu::3ece0c6d-1ce8-4df1-bc49-1b965867f62f" providerId="AD" clId="Web-{B2F63110-7F66-1281-9AD8-2DEE836A910C}" dt="2022-04-24T19:06:09.664" v="497"/>
          <ac:spMkLst>
            <pc:docMk/>
            <pc:sldMk cId="3745136551" sldId="272"/>
            <ac:spMk id="145" creationId="{CEC4BC4F-3F23-F1E8-50A3-6893A0B870EA}"/>
          </ac:spMkLst>
        </pc:spChg>
        <pc:spChg chg="del">
          <ac:chgData name="Fosmark, Holly" userId="S::hollyfosmark@my.unthsc.edu::3ece0c6d-1ce8-4df1-bc49-1b965867f62f" providerId="AD" clId="Web-{B2F63110-7F66-1281-9AD8-2DEE836A910C}" dt="2022-04-24T20:25:42.093" v="1421"/>
          <ac:spMkLst>
            <pc:docMk/>
            <pc:sldMk cId="3745136551" sldId="272"/>
            <ac:spMk id="384" creationId="{61447C45-8C91-4F3C-B0EE-D42910426A9F}"/>
          </ac:spMkLst>
        </pc:spChg>
        <pc:spChg chg="mod">
          <ac:chgData name="Fosmark, Holly" userId="S::hollyfosmark@my.unthsc.edu::3ece0c6d-1ce8-4df1-bc49-1b965867f62f" providerId="AD" clId="Web-{B2F63110-7F66-1281-9AD8-2DEE836A910C}" dt="2022-04-24T18:26:15.065" v="10" actId="20577"/>
          <ac:spMkLst>
            <pc:docMk/>
            <pc:sldMk cId="3745136551" sldId="272"/>
            <ac:spMk id="408" creationId="{4558575F-B33A-4B7B-A1B7-7A2B2F341CE5}"/>
          </ac:spMkLst>
        </pc:spChg>
        <pc:grpChg chg="del">
          <ac:chgData name="Fosmark, Holly" userId="S::hollyfosmark@my.unthsc.edu::3ece0c6d-1ce8-4df1-bc49-1b965867f62f" providerId="AD" clId="Web-{B2F63110-7F66-1281-9AD8-2DEE836A910C}" dt="2022-04-24T20:25:42.093" v="1421"/>
          <ac:grpSpMkLst>
            <pc:docMk/>
            <pc:sldMk cId="3745136551" sldId="272"/>
            <ac:grpSpMk id="358" creationId="{69F01D83-DC93-4E19-8F46-9820BC7831A9}"/>
          </ac:grpSpMkLst>
        </pc:grpChg>
        <pc:grpChg chg="del">
          <ac:chgData name="Fosmark, Holly" userId="S::hollyfosmark@my.unthsc.edu::3ece0c6d-1ce8-4df1-bc49-1b965867f62f" providerId="AD" clId="Web-{B2F63110-7F66-1281-9AD8-2DEE836A910C}" dt="2022-04-24T20:25:42.093" v="1421"/>
          <ac:grpSpMkLst>
            <pc:docMk/>
            <pc:sldMk cId="3745136551" sldId="272"/>
            <ac:grpSpMk id="379" creationId="{DEA867BC-1161-4357-859B-D0B8B1029EA0}"/>
          </ac:grpSpMkLst>
        </pc:grpChg>
        <pc:grpChg chg="del">
          <ac:chgData name="Fosmark, Holly" userId="S::hollyfosmark@my.unthsc.edu::3ece0c6d-1ce8-4df1-bc49-1b965867f62f" providerId="AD" clId="Web-{B2F63110-7F66-1281-9AD8-2DEE836A910C}" dt="2022-04-24T20:25:42.093" v="1421"/>
          <ac:grpSpMkLst>
            <pc:docMk/>
            <pc:sldMk cId="3745136551" sldId="272"/>
            <ac:grpSpMk id="386" creationId="{A873F03B-D639-421F-A9A8-9FA07153067E}"/>
          </ac:grpSpMkLst>
        </pc:grpChg>
        <pc:grpChg chg="del">
          <ac:chgData name="Fosmark, Holly" userId="S::hollyfosmark@my.unthsc.edu::3ece0c6d-1ce8-4df1-bc49-1b965867f62f" providerId="AD" clId="Web-{B2F63110-7F66-1281-9AD8-2DEE836A910C}" dt="2022-04-24T20:25:42.093" v="1421"/>
          <ac:grpSpMkLst>
            <pc:docMk/>
            <pc:sldMk cId="3745136551" sldId="272"/>
            <ac:grpSpMk id="407" creationId="{6CD6277F-ABA2-40CF-9908-D15E610BE80B}"/>
          </ac:grpSpMkLst>
        </pc:grpChg>
        <pc:picChg chg="mod">
          <ac:chgData name="Fosmark, Holly" userId="S::hollyfosmark@my.unthsc.edu::3ece0c6d-1ce8-4df1-bc49-1b965867f62f" providerId="AD" clId="Web-{B2F63110-7F66-1281-9AD8-2DEE836A910C}" dt="2022-04-24T19:07:24.182" v="502"/>
          <ac:picMkLst>
            <pc:docMk/>
            <pc:sldMk cId="3745136551" sldId="272"/>
            <ac:picMk id="61" creationId="{3B7B5ABD-1A27-0293-1CDC-678965E5E0CF}"/>
          </ac:picMkLst>
        </pc:picChg>
        <pc:picChg chg="mod">
          <ac:chgData name="Fosmark, Holly" userId="S::hollyfosmark@my.unthsc.edu::3ece0c6d-1ce8-4df1-bc49-1b965867f62f" providerId="AD" clId="Web-{B2F63110-7F66-1281-9AD8-2DEE836A910C}" dt="2022-04-24T19:07:16.010" v="501"/>
          <ac:picMkLst>
            <pc:docMk/>
            <pc:sldMk cId="3745136551" sldId="272"/>
            <ac:picMk id="117" creationId="{C57AA4C1-1BCE-8BC3-5BE6-07B7F7C18139}"/>
          </ac:picMkLst>
        </pc:picChg>
        <pc:picChg chg="mod">
          <ac:chgData name="Fosmark, Holly" userId="S::hollyfosmark@my.unthsc.edu::3ece0c6d-1ce8-4df1-bc49-1b965867f62f" providerId="AD" clId="Web-{B2F63110-7F66-1281-9AD8-2DEE836A910C}" dt="2022-04-24T19:07:01.290" v="500"/>
          <ac:picMkLst>
            <pc:docMk/>
            <pc:sldMk cId="3745136551" sldId="272"/>
            <ac:picMk id="124" creationId="{57A8A479-5159-5562-1249-42436D24AD27}"/>
          </ac:picMkLst>
        </pc:picChg>
      </pc:sldChg>
      <pc:sldChg chg="modSp del mod ord modClrScheme chgLayout">
        <pc:chgData name="Fosmark, Holly" userId="S::hollyfosmark@my.unthsc.edu::3ece0c6d-1ce8-4df1-bc49-1b965867f62f" providerId="AD" clId="Web-{B2F63110-7F66-1281-9AD8-2DEE836A910C}" dt="2022-04-24T21:22:41.928" v="1793"/>
        <pc:sldMkLst>
          <pc:docMk/>
          <pc:sldMk cId="1799120912" sldId="273"/>
        </pc:sldMkLst>
        <pc:spChg chg="mod ord">
          <ac:chgData name="Fosmark, Holly" userId="S::hollyfosmark@my.unthsc.edu::3ece0c6d-1ce8-4df1-bc49-1b965867f62f" providerId="AD" clId="Web-{B2F63110-7F66-1281-9AD8-2DEE836A910C}" dt="2022-04-24T20:25:45.625" v="1422"/>
          <ac:spMkLst>
            <pc:docMk/>
            <pc:sldMk cId="1799120912" sldId="273"/>
            <ac:spMk id="2" creationId="{A5C93519-6B29-1346-9FCB-0835B80531A4}"/>
          </ac:spMkLst>
        </pc:spChg>
        <pc:spChg chg="mod">
          <ac:chgData name="Fosmark, Holly" userId="S::hollyfosmark@my.unthsc.edu::3ece0c6d-1ce8-4df1-bc49-1b965867f62f" providerId="AD" clId="Web-{B2F63110-7F66-1281-9AD8-2DEE836A910C}" dt="2022-04-24T20:40:37.108" v="1439"/>
          <ac:spMkLst>
            <pc:docMk/>
            <pc:sldMk cId="1799120912" sldId="273"/>
            <ac:spMk id="3" creationId="{CAE04210-5E5F-32BB-60B3-D6864BBAC2CA}"/>
          </ac:spMkLst>
        </pc:spChg>
        <pc:picChg chg="mod">
          <ac:chgData name="Fosmark, Holly" userId="S::hollyfosmark@my.unthsc.edu::3ece0c6d-1ce8-4df1-bc49-1b965867f62f" providerId="AD" clId="Web-{B2F63110-7F66-1281-9AD8-2DEE836A910C}" dt="2022-04-24T19:41:29.596" v="882" actId="1076"/>
          <ac:picMkLst>
            <pc:docMk/>
            <pc:sldMk cId="1799120912" sldId="273"/>
            <ac:picMk id="4" creationId="{4F8E734B-DFEC-16BD-2442-BBF213A7E2E9}"/>
          </ac:picMkLst>
        </pc:picChg>
        <pc:picChg chg="mod modCrop">
          <ac:chgData name="Fosmark, Holly" userId="S::hollyfosmark@my.unthsc.edu::3ece0c6d-1ce8-4df1-bc49-1b965867f62f" providerId="AD" clId="Web-{B2F63110-7F66-1281-9AD8-2DEE836A910C}" dt="2022-04-24T20:34:25.971" v="1432"/>
          <ac:picMkLst>
            <pc:docMk/>
            <pc:sldMk cId="1799120912" sldId="273"/>
            <ac:picMk id="6" creationId="{6BE62510-A175-9D47-9EDF-D9FB6C162CE7}"/>
          </ac:picMkLst>
        </pc:picChg>
      </pc:sldChg>
      <pc:sldChg chg="addSp delSp modSp mod modClrScheme addCm modCm chgLayout modNotes">
        <pc:chgData name="Fosmark, Holly" userId="S::hollyfosmark@my.unthsc.edu::3ece0c6d-1ce8-4df1-bc49-1b965867f62f" providerId="AD" clId="Web-{B2F63110-7F66-1281-9AD8-2DEE836A910C}" dt="2022-04-25T01:23:05.714" v="3148"/>
        <pc:sldMkLst>
          <pc:docMk/>
          <pc:sldMk cId="3286754771" sldId="276"/>
        </pc:sldMkLst>
        <pc:spChg chg="mod">
          <ac:chgData name="Fosmark, Holly" userId="S::hollyfosmark@my.unthsc.edu::3ece0c6d-1ce8-4df1-bc49-1b965867f62f" providerId="AD" clId="Web-{B2F63110-7F66-1281-9AD8-2DEE836A910C}" dt="2022-04-24T18:44:01.716" v="236" actId="20577"/>
          <ac:spMkLst>
            <pc:docMk/>
            <pc:sldMk cId="3286754771" sldId="276"/>
            <ac:spMk id="2" creationId="{4D8A5F10-8ED1-A4DF-B4E7-8F9634D257B6}"/>
          </ac:spMkLst>
        </pc:spChg>
        <pc:spChg chg="mod">
          <ac:chgData name="Fosmark, Holly" userId="S::hollyfosmark@my.unthsc.edu::3ece0c6d-1ce8-4df1-bc49-1b965867f62f" providerId="AD" clId="Web-{B2F63110-7F66-1281-9AD8-2DEE836A910C}" dt="2022-04-24T21:35:25.409" v="1993" actId="20577"/>
          <ac:spMkLst>
            <pc:docMk/>
            <pc:sldMk cId="3286754771" sldId="276"/>
            <ac:spMk id="3" creationId="{4D8A5F10-8ED1-A4DF-B4E7-8F9634D257B6}"/>
          </ac:spMkLst>
        </pc:spChg>
        <pc:spChg chg="mod">
          <ac:chgData name="Fosmark, Holly" userId="S::hollyfosmark@my.unthsc.edu::3ece0c6d-1ce8-4df1-bc49-1b965867f62f" providerId="AD" clId="Web-{B2F63110-7F66-1281-9AD8-2DEE836A910C}" dt="2022-04-24T20:04:02.798" v="1418" actId="1076"/>
          <ac:spMkLst>
            <pc:docMk/>
            <pc:sldMk cId="3286754771" sldId="276"/>
            <ac:spMk id="4" creationId="{4D8A5F10-8ED1-A4DF-B4E7-8F9634D257B6}"/>
          </ac:spMkLst>
        </pc:spChg>
        <pc:spChg chg="mod">
          <ac:chgData name="Fosmark, Holly" userId="S::hollyfosmark@my.unthsc.edu::3ece0c6d-1ce8-4df1-bc49-1b965867f62f" providerId="AD" clId="Web-{B2F63110-7F66-1281-9AD8-2DEE836A910C}" dt="2022-04-24T21:13:51.426" v="1631" actId="20577"/>
          <ac:spMkLst>
            <pc:docMk/>
            <pc:sldMk cId="3286754771" sldId="276"/>
            <ac:spMk id="5" creationId="{4D8A5F10-8ED1-A4DF-B4E7-8F9634D257B6}"/>
          </ac:spMkLst>
        </pc:spChg>
        <pc:spChg chg="mod">
          <ac:chgData name="Fosmark, Holly" userId="S::hollyfosmark@my.unthsc.edu::3ece0c6d-1ce8-4df1-bc49-1b965867f62f" providerId="AD" clId="Web-{B2F63110-7F66-1281-9AD8-2DEE836A910C}" dt="2022-04-24T18:46:30.221" v="274" actId="1076"/>
          <ac:spMkLst>
            <pc:docMk/>
            <pc:sldMk cId="3286754771" sldId="276"/>
            <ac:spMk id="6" creationId="{4D8A5F10-8ED1-A4DF-B4E7-8F9634D257B6}"/>
          </ac:spMkLst>
        </pc:spChg>
        <pc:spChg chg="mod">
          <ac:chgData name="Fosmark, Holly" userId="S::hollyfosmark@my.unthsc.edu::3ece0c6d-1ce8-4df1-bc49-1b965867f62f" providerId="AD" clId="Web-{B2F63110-7F66-1281-9AD8-2DEE836A910C}" dt="2022-04-24T21:09:55.153" v="1507" actId="14100"/>
          <ac:spMkLst>
            <pc:docMk/>
            <pc:sldMk cId="3286754771" sldId="276"/>
            <ac:spMk id="7" creationId="{4D8A5F10-8ED1-A4DF-B4E7-8F9634D257B6}"/>
          </ac:spMkLst>
        </pc:spChg>
        <pc:spChg chg="mod">
          <ac:chgData name="Fosmark, Holly" userId="S::hollyfosmark@my.unthsc.edu::3ece0c6d-1ce8-4df1-bc49-1b965867f62f" providerId="AD" clId="Web-{B2F63110-7F66-1281-9AD8-2DEE836A910C}" dt="2022-04-24T21:12:47.955" v="1611" actId="20577"/>
          <ac:spMkLst>
            <pc:docMk/>
            <pc:sldMk cId="3286754771" sldId="276"/>
            <ac:spMk id="8" creationId="{4D8A5F10-8ED1-A4DF-B4E7-8F9634D257B6}"/>
          </ac:spMkLst>
        </pc:spChg>
        <pc:spChg chg="mod">
          <ac:chgData name="Fosmark, Holly" userId="S::hollyfosmark@my.unthsc.edu::3ece0c6d-1ce8-4df1-bc49-1b965867f62f" providerId="AD" clId="Web-{B2F63110-7F66-1281-9AD8-2DEE836A910C}" dt="2022-04-24T18:41:12.382" v="171" actId="20577"/>
          <ac:spMkLst>
            <pc:docMk/>
            <pc:sldMk cId="3286754771" sldId="276"/>
            <ac:spMk id="9" creationId="{4D8A5F10-8ED1-A4DF-B4E7-8F9634D257B6}"/>
          </ac:spMkLst>
        </pc:spChg>
        <pc:spChg chg="mod">
          <ac:chgData name="Fosmark, Holly" userId="S::hollyfosmark@my.unthsc.edu::3ece0c6d-1ce8-4df1-bc49-1b965867f62f" providerId="AD" clId="Web-{B2F63110-7F66-1281-9AD8-2DEE836A910C}" dt="2022-04-24T18:48:54.554" v="319" actId="20577"/>
          <ac:spMkLst>
            <pc:docMk/>
            <pc:sldMk cId="3286754771" sldId="276"/>
            <ac:spMk id="10" creationId="{4D8A5F10-8ED1-A4DF-B4E7-8F9634D257B6}"/>
          </ac:spMkLst>
        </pc:spChg>
        <pc:spChg chg="add del mod">
          <ac:chgData name="Fosmark, Holly" userId="S::hollyfosmark@my.unthsc.edu::3ece0c6d-1ce8-4df1-bc49-1b965867f62f" providerId="AD" clId="Web-{B2F63110-7F66-1281-9AD8-2DEE836A910C}" dt="2022-04-24T21:14:03.786" v="1640" actId="20577"/>
          <ac:spMkLst>
            <pc:docMk/>
            <pc:sldMk cId="3286754771" sldId="276"/>
            <ac:spMk id="12" creationId="{0A389478-F59B-4875-5572-CB4ED3C4EFE8}"/>
          </ac:spMkLst>
        </pc:spChg>
        <pc:spChg chg="mod">
          <ac:chgData name="Fosmark, Holly" userId="S::hollyfosmark@my.unthsc.edu::3ece0c6d-1ce8-4df1-bc49-1b965867f62f" providerId="AD" clId="Web-{B2F63110-7F66-1281-9AD8-2DEE836A910C}" dt="2022-04-24T21:12:08.313" v="1604" actId="20577"/>
          <ac:spMkLst>
            <pc:docMk/>
            <pc:sldMk cId="3286754771" sldId="276"/>
            <ac:spMk id="13" creationId="{F16BAA6C-BA43-63EB-00F7-714FEA43DA42}"/>
          </ac:spMkLst>
        </pc:spChg>
        <pc:spChg chg="mod">
          <ac:chgData name="Fosmark, Holly" userId="S::hollyfosmark@my.unthsc.edu::3ece0c6d-1ce8-4df1-bc49-1b965867f62f" providerId="AD" clId="Web-{B2F63110-7F66-1281-9AD8-2DEE836A910C}" dt="2022-04-24T21:33:37.277" v="1920" actId="14100"/>
          <ac:spMkLst>
            <pc:docMk/>
            <pc:sldMk cId="3286754771" sldId="276"/>
            <ac:spMk id="14" creationId="{EC4A914B-119F-92E5-89C8-146BF58E341E}"/>
          </ac:spMkLst>
        </pc:spChg>
        <pc:spChg chg="mod">
          <ac:chgData name="Fosmark, Holly" userId="S::hollyfosmark@my.unthsc.edu::3ece0c6d-1ce8-4df1-bc49-1b965867f62f" providerId="AD" clId="Web-{B2F63110-7F66-1281-9AD8-2DEE836A910C}" dt="2022-04-24T18:42:45.292" v="203" actId="20577"/>
          <ac:spMkLst>
            <pc:docMk/>
            <pc:sldMk cId="3286754771" sldId="276"/>
            <ac:spMk id="15" creationId="{E764D3E6-C31E-8FE4-9FA8-858F92DB9B02}"/>
          </ac:spMkLst>
        </pc:spChg>
        <pc:spChg chg="mod">
          <ac:chgData name="Fosmark, Holly" userId="S::hollyfosmark@my.unthsc.edu::3ece0c6d-1ce8-4df1-bc49-1b965867f62f" providerId="AD" clId="Web-{B2F63110-7F66-1281-9AD8-2DEE836A910C}" dt="2022-04-24T21:14:58.193" v="1672" actId="20577"/>
          <ac:spMkLst>
            <pc:docMk/>
            <pc:sldMk cId="3286754771" sldId="276"/>
            <ac:spMk id="16" creationId="{A7764156-2579-B588-122F-92AB96D9B2AC}"/>
          </ac:spMkLst>
        </pc:spChg>
      </pc:sldChg>
      <pc:sldChg chg="addSp modSp new mod ord modClrScheme chgLayout modNotes">
        <pc:chgData name="Fosmark, Holly" userId="S::hollyfosmark@my.unthsc.edu::3ece0c6d-1ce8-4df1-bc49-1b965867f62f" providerId="AD" clId="Web-{B2F63110-7F66-1281-9AD8-2DEE836A910C}" dt="2022-04-24T23:20:46.981" v="2677"/>
        <pc:sldMkLst>
          <pc:docMk/>
          <pc:sldMk cId="2665496343" sldId="277"/>
        </pc:sldMkLst>
        <pc:spChg chg="mod ord">
          <ac:chgData name="Fosmark, Holly" userId="S::hollyfosmark@my.unthsc.edu::3ece0c6d-1ce8-4df1-bc49-1b965867f62f" providerId="AD" clId="Web-{B2F63110-7F66-1281-9AD8-2DEE836A910C}" dt="2022-04-24T22:02:05.114" v="2617"/>
          <ac:spMkLst>
            <pc:docMk/>
            <pc:sldMk cId="2665496343" sldId="277"/>
            <ac:spMk id="2" creationId="{09AA154F-9B91-0A78-A3DF-03BE97BF5F70}"/>
          </ac:spMkLst>
        </pc:spChg>
        <pc:spChg chg="mod ord">
          <ac:chgData name="Fosmark, Holly" userId="S::hollyfosmark@my.unthsc.edu::3ece0c6d-1ce8-4df1-bc49-1b965867f62f" providerId="AD" clId="Web-{B2F63110-7F66-1281-9AD8-2DEE836A910C}" dt="2022-04-24T22:02:05.114" v="2617"/>
          <ac:spMkLst>
            <pc:docMk/>
            <pc:sldMk cId="2665496343" sldId="277"/>
            <ac:spMk id="3" creationId="{E748F1E7-F428-C2E1-3EAB-FE71E239C17D}"/>
          </ac:spMkLst>
        </pc:spChg>
        <pc:spChg chg="mod ord">
          <ac:chgData name="Fosmark, Holly" userId="S::hollyfosmark@my.unthsc.edu::3ece0c6d-1ce8-4df1-bc49-1b965867f62f" providerId="AD" clId="Web-{B2F63110-7F66-1281-9AD8-2DEE836A910C}" dt="2022-04-24T22:02:05.114" v="2617"/>
          <ac:spMkLst>
            <pc:docMk/>
            <pc:sldMk cId="2665496343" sldId="277"/>
            <ac:spMk id="4" creationId="{AADE301D-4A28-4950-D259-051C1C5956DB}"/>
          </ac:spMkLst>
        </pc:spChg>
        <pc:spChg chg="add mod ord">
          <ac:chgData name="Fosmark, Holly" userId="S::hollyfosmark@my.unthsc.edu::3ece0c6d-1ce8-4df1-bc49-1b965867f62f" providerId="AD" clId="Web-{B2F63110-7F66-1281-9AD8-2DEE836A910C}" dt="2022-04-24T19:03:26.405" v="440"/>
          <ac:spMkLst>
            <pc:docMk/>
            <pc:sldMk cId="2665496343" sldId="277"/>
            <ac:spMk id="5" creationId="{6B9D17A7-7E91-07B4-093C-6792C6E66C0B}"/>
          </ac:spMkLst>
        </pc:spChg>
      </pc:sldChg>
      <pc:sldChg chg="addSp delSp modSp new mod setBg modClrScheme setClrOvrMap chgLayout">
        <pc:chgData name="Fosmark, Holly" userId="S::hollyfosmark@my.unthsc.edu::3ece0c6d-1ce8-4df1-bc49-1b965867f62f" providerId="AD" clId="Web-{B2F63110-7F66-1281-9AD8-2DEE836A910C}" dt="2022-04-25T02:50:00.314" v="3521"/>
        <pc:sldMkLst>
          <pc:docMk/>
          <pc:sldMk cId="486927093" sldId="278"/>
        </pc:sldMkLst>
        <pc:spChg chg="mod ord">
          <ac:chgData name="Fosmark, Holly" userId="S::hollyfosmark@my.unthsc.edu::3ece0c6d-1ce8-4df1-bc49-1b965867f62f" providerId="AD" clId="Web-{B2F63110-7F66-1281-9AD8-2DEE836A910C}" dt="2022-04-25T00:37:59.320" v="3044"/>
          <ac:spMkLst>
            <pc:docMk/>
            <pc:sldMk cId="486927093" sldId="278"/>
            <ac:spMk id="2" creationId="{281510E4-E798-3849-EE91-963054FFB47B}"/>
          </ac:spMkLst>
        </pc:spChg>
        <pc:spChg chg="mod ord">
          <ac:chgData name="Fosmark, Holly" userId="S::hollyfosmark@my.unthsc.edu::3ece0c6d-1ce8-4df1-bc49-1b965867f62f" providerId="AD" clId="Web-{B2F63110-7F66-1281-9AD8-2DEE836A910C}" dt="2022-04-25T00:37:59.320" v="3044"/>
          <ac:spMkLst>
            <pc:docMk/>
            <pc:sldMk cId="486927093" sldId="278"/>
            <ac:spMk id="3" creationId="{B11360C1-AA9D-46DF-6B39-6C2EADD00E48}"/>
          </ac:spMkLst>
        </pc:spChg>
        <pc:spChg chg="add del">
          <ac:chgData name="Fosmark, Holly" userId="S::hollyfosmark@my.unthsc.edu::3ece0c6d-1ce8-4df1-bc49-1b965867f62f" providerId="AD" clId="Web-{B2F63110-7F66-1281-9AD8-2DEE836A910C}" dt="2022-04-24T19:14:29.430" v="567"/>
          <ac:spMkLst>
            <pc:docMk/>
            <pc:sldMk cId="486927093" sldId="278"/>
            <ac:spMk id="4" creationId="{4188DBD5-3F17-16D0-0CB1-4C0ED6C336B0}"/>
          </ac:spMkLst>
        </pc:spChg>
        <pc:spChg chg="add del">
          <ac:chgData name="Fosmark, Holly" userId="S::hollyfosmark@my.unthsc.edu::3ece0c6d-1ce8-4df1-bc49-1b965867f62f" providerId="AD" clId="Web-{B2F63110-7F66-1281-9AD8-2DEE836A910C}" dt="2022-04-24T19:15:04.994" v="571"/>
          <ac:spMkLst>
            <pc:docMk/>
            <pc:sldMk cId="486927093" sldId="278"/>
            <ac:spMk id="5" creationId="{C40A4CE2-3B60-7B5A-EDF9-E19D4A252C71}"/>
          </ac:spMkLst>
        </pc:spChg>
        <pc:spChg chg="add del">
          <ac:chgData name="Fosmark, Holly" userId="S::hollyfosmark@my.unthsc.edu::3ece0c6d-1ce8-4df1-bc49-1b965867f62f" providerId="AD" clId="Web-{B2F63110-7F66-1281-9AD8-2DEE836A910C}" dt="2022-04-25T00:34:37.548" v="3021"/>
          <ac:spMkLst>
            <pc:docMk/>
            <pc:sldMk cId="486927093" sldId="278"/>
            <ac:spMk id="10" creationId="{7D2DBF89-455C-4857-866E-0009E7277934}"/>
          </ac:spMkLst>
        </pc:spChg>
        <pc:spChg chg="add del">
          <ac:chgData name="Fosmark, Holly" userId="S::hollyfosmark@my.unthsc.edu::3ece0c6d-1ce8-4df1-bc49-1b965867f62f" providerId="AD" clId="Web-{B2F63110-7F66-1281-9AD8-2DEE836A910C}" dt="2022-04-25T00:34:37.548" v="3021"/>
          <ac:spMkLst>
            <pc:docMk/>
            <pc:sldMk cId="486927093" sldId="278"/>
            <ac:spMk id="35" creationId="{021CAAAA-0505-4213-83F1-F5125D828D8C}"/>
          </ac:spMkLst>
        </pc:spChg>
        <pc:spChg chg="add del">
          <ac:chgData name="Fosmark, Holly" userId="S::hollyfosmark@my.unthsc.edu::3ece0c6d-1ce8-4df1-bc49-1b965867f62f" providerId="AD" clId="Web-{B2F63110-7F66-1281-9AD8-2DEE836A910C}" dt="2022-04-25T00:34:37.548" v="3021"/>
          <ac:spMkLst>
            <pc:docMk/>
            <pc:sldMk cId="486927093" sldId="278"/>
            <ac:spMk id="37" creationId="{48782946-7B56-41AF-BC98-EC2B00F70274}"/>
          </ac:spMkLst>
        </pc:spChg>
        <pc:spChg chg="add del">
          <ac:chgData name="Fosmark, Holly" userId="S::hollyfosmark@my.unthsc.edu::3ece0c6d-1ce8-4df1-bc49-1b965867f62f" providerId="AD" clId="Web-{B2F63110-7F66-1281-9AD8-2DEE836A910C}" dt="2022-04-25T00:34:37.548" v="3021"/>
          <ac:spMkLst>
            <pc:docMk/>
            <pc:sldMk cId="486927093" sldId="278"/>
            <ac:spMk id="39" creationId="{F331C599-92A3-4574-B116-5723C156283C}"/>
          </ac:spMkLst>
        </pc:spChg>
        <pc:spChg chg="add del">
          <ac:chgData name="Fosmark, Holly" userId="S::hollyfosmark@my.unthsc.edu::3ece0c6d-1ce8-4df1-bc49-1b965867f62f" providerId="AD" clId="Web-{B2F63110-7F66-1281-9AD8-2DEE836A910C}" dt="2022-04-25T00:33:50.610" v="3016"/>
          <ac:spMkLst>
            <pc:docMk/>
            <pc:sldMk cId="486927093" sldId="278"/>
            <ac:spMk id="44" creationId="{A3BAF07C-C39E-42EB-BB22-8D46691D9735}"/>
          </ac:spMkLst>
        </pc:spChg>
        <pc:spChg chg="add del">
          <ac:chgData name="Fosmark, Holly" userId="S::hollyfosmark@my.unthsc.edu::3ece0c6d-1ce8-4df1-bc49-1b965867f62f" providerId="AD" clId="Web-{B2F63110-7F66-1281-9AD8-2DEE836A910C}" dt="2022-04-25T00:34:37.533" v="3020"/>
          <ac:spMkLst>
            <pc:docMk/>
            <pc:sldMk cId="486927093" sldId="278"/>
            <ac:spMk id="69" creationId="{256F45B4-234D-4F59-AF8D-9A8AFB94D700}"/>
          </ac:spMkLst>
        </pc:spChg>
        <pc:spChg chg="add del">
          <ac:chgData name="Fosmark, Holly" userId="S::hollyfosmark@my.unthsc.edu::3ece0c6d-1ce8-4df1-bc49-1b965867f62f" providerId="AD" clId="Web-{B2F63110-7F66-1281-9AD8-2DEE836A910C}" dt="2022-04-25T00:34:12.579" v="3018"/>
          <ac:spMkLst>
            <pc:docMk/>
            <pc:sldMk cId="486927093" sldId="278"/>
            <ac:spMk id="70" creationId="{4C1FDFDD-3691-45C3-9F7D-F70881707B05}"/>
          </ac:spMkLst>
        </pc:spChg>
        <pc:spChg chg="add del">
          <ac:chgData name="Fosmark, Holly" userId="S::hollyfosmark@my.unthsc.edu::3ece0c6d-1ce8-4df1-bc49-1b965867f62f" providerId="AD" clId="Web-{B2F63110-7F66-1281-9AD8-2DEE836A910C}" dt="2022-04-25T00:34:37.533" v="3020"/>
          <ac:spMkLst>
            <pc:docMk/>
            <pc:sldMk cId="486927093" sldId="278"/>
            <ac:spMk id="73" creationId="{E5FE8003-E652-491E-9169-0097F83C8FDF}"/>
          </ac:spMkLst>
        </pc:spChg>
        <pc:spChg chg="add del">
          <ac:chgData name="Fosmark, Holly" userId="S::hollyfosmark@my.unthsc.edu::3ece0c6d-1ce8-4df1-bc49-1b965867f62f" providerId="AD" clId="Web-{B2F63110-7F66-1281-9AD8-2DEE836A910C}" dt="2022-04-25T00:34:12.579" v="3018"/>
          <ac:spMkLst>
            <pc:docMk/>
            <pc:sldMk cId="486927093" sldId="278"/>
            <ac:spMk id="75" creationId="{215A0603-BB08-4D0D-A9BC-9457DFE822F6}"/>
          </ac:spMkLst>
        </pc:spChg>
        <pc:spChg chg="add del">
          <ac:chgData name="Fosmark, Holly" userId="S::hollyfosmark@my.unthsc.edu::3ece0c6d-1ce8-4df1-bc49-1b965867f62f" providerId="AD" clId="Web-{B2F63110-7F66-1281-9AD8-2DEE836A910C}" dt="2022-04-25T00:34:37.533" v="3020"/>
          <ac:spMkLst>
            <pc:docMk/>
            <pc:sldMk cId="486927093" sldId="278"/>
            <ac:spMk id="77" creationId="{D6E56CF3-26B9-4D5A-96C0-31E3E53BB568}"/>
          </ac:spMkLst>
        </pc:spChg>
        <pc:spChg chg="add del">
          <ac:chgData name="Fosmark, Holly" userId="S::hollyfosmark@my.unthsc.edu::3ece0c6d-1ce8-4df1-bc49-1b965867f62f" providerId="AD" clId="Web-{B2F63110-7F66-1281-9AD8-2DEE836A910C}" dt="2022-04-25T00:34:37.533" v="3020"/>
          <ac:spMkLst>
            <pc:docMk/>
            <pc:sldMk cId="486927093" sldId="278"/>
            <ac:spMk id="80" creationId="{8D8E6E23-45CE-445A-904E-62F785DA436B}"/>
          </ac:spMkLst>
        </pc:spChg>
        <pc:spChg chg="add del">
          <ac:chgData name="Fosmark, Holly" userId="S::hollyfosmark@my.unthsc.edu::3ece0c6d-1ce8-4df1-bc49-1b965867f62f" providerId="AD" clId="Web-{B2F63110-7F66-1281-9AD8-2DEE836A910C}" dt="2022-04-25T00:34:37.533" v="3020"/>
          <ac:spMkLst>
            <pc:docMk/>
            <pc:sldMk cId="486927093" sldId="278"/>
            <ac:spMk id="81" creationId="{BDC66091-68FA-4006-8A27-640168146132}"/>
          </ac:spMkLst>
        </pc:spChg>
        <pc:spChg chg="add del">
          <ac:chgData name="Fosmark, Holly" userId="S::hollyfosmark@my.unthsc.edu::3ece0c6d-1ce8-4df1-bc49-1b965867f62f" providerId="AD" clId="Web-{B2F63110-7F66-1281-9AD8-2DEE836A910C}" dt="2022-04-25T00:37:59.320" v="3044"/>
          <ac:spMkLst>
            <pc:docMk/>
            <pc:sldMk cId="486927093" sldId="278"/>
            <ac:spMk id="83" creationId="{A3BAF07C-C39E-42EB-BB22-8D46691D9735}"/>
          </ac:spMkLst>
        </pc:spChg>
        <pc:spChg chg="add">
          <ac:chgData name="Fosmark, Holly" userId="S::hollyfosmark@my.unthsc.edu::3ece0c6d-1ce8-4df1-bc49-1b965867f62f" providerId="AD" clId="Web-{B2F63110-7F66-1281-9AD8-2DEE836A910C}" dt="2022-04-25T00:37:59.320" v="3044"/>
          <ac:spMkLst>
            <pc:docMk/>
            <pc:sldMk cId="486927093" sldId="278"/>
            <ac:spMk id="90" creationId="{F205B310-74AF-40F6-B090-BF58CCDE994A}"/>
          </ac:spMkLst>
        </pc:spChg>
        <pc:spChg chg="add">
          <ac:chgData name="Fosmark, Holly" userId="S::hollyfosmark@my.unthsc.edu::3ece0c6d-1ce8-4df1-bc49-1b965867f62f" providerId="AD" clId="Web-{B2F63110-7F66-1281-9AD8-2DEE836A910C}" dt="2022-04-25T00:37:59.320" v="3044"/>
          <ac:spMkLst>
            <pc:docMk/>
            <pc:sldMk cId="486927093" sldId="278"/>
            <ac:spMk id="115" creationId="{FDE17E88-CA1E-4EFB-A752-7D186AA1EA14}"/>
          </ac:spMkLst>
        </pc:spChg>
        <pc:spChg chg="add">
          <ac:chgData name="Fosmark, Holly" userId="S::hollyfosmark@my.unthsc.edu::3ece0c6d-1ce8-4df1-bc49-1b965867f62f" providerId="AD" clId="Web-{B2F63110-7F66-1281-9AD8-2DEE836A910C}" dt="2022-04-25T00:37:59.320" v="3044"/>
          <ac:spMkLst>
            <pc:docMk/>
            <pc:sldMk cId="486927093" sldId="278"/>
            <ac:spMk id="117" creationId="{3B2CC556-D27E-44A0-926F-7C7F9F44D2F6}"/>
          </ac:spMkLst>
        </pc:spChg>
        <pc:spChg chg="add">
          <ac:chgData name="Fosmark, Holly" userId="S::hollyfosmark@my.unthsc.edu::3ece0c6d-1ce8-4df1-bc49-1b965867f62f" providerId="AD" clId="Web-{B2F63110-7F66-1281-9AD8-2DEE836A910C}" dt="2022-04-25T00:37:59.320" v="3044"/>
          <ac:spMkLst>
            <pc:docMk/>
            <pc:sldMk cId="486927093" sldId="278"/>
            <ac:spMk id="119" creationId="{37905A4D-F570-4B4A-9BC9-BB11F7A5EC17}"/>
          </ac:spMkLst>
        </pc:spChg>
        <pc:grpChg chg="add del">
          <ac:chgData name="Fosmark, Holly" userId="S::hollyfosmark@my.unthsc.edu::3ece0c6d-1ce8-4df1-bc49-1b965867f62f" providerId="AD" clId="Web-{B2F63110-7F66-1281-9AD8-2DEE836A910C}" dt="2022-04-25T00:34:37.548" v="3021"/>
          <ac:grpSpMkLst>
            <pc:docMk/>
            <pc:sldMk cId="486927093" sldId="278"/>
            <ac:grpSpMk id="12" creationId="{005B70AA-5510-4319-AB53-FC7CA067077B}"/>
          </ac:grpSpMkLst>
        </pc:grpChg>
        <pc:grpChg chg="add del">
          <ac:chgData name="Fosmark, Holly" userId="S::hollyfosmark@my.unthsc.edu::3ece0c6d-1ce8-4df1-bc49-1b965867f62f" providerId="AD" clId="Web-{B2F63110-7F66-1281-9AD8-2DEE836A910C}" dt="2022-04-25T00:33:50.610" v="3016"/>
          <ac:grpSpMkLst>
            <pc:docMk/>
            <pc:sldMk cId="486927093" sldId="278"/>
            <ac:grpSpMk id="46" creationId="{D8E9CF54-0466-4261-9E62-0249E60E1886}"/>
          </ac:grpSpMkLst>
        </pc:grpChg>
        <pc:grpChg chg="add del">
          <ac:chgData name="Fosmark, Holly" userId="S::hollyfosmark@my.unthsc.edu::3ece0c6d-1ce8-4df1-bc49-1b965867f62f" providerId="AD" clId="Web-{B2F63110-7F66-1281-9AD8-2DEE836A910C}" dt="2022-04-25T00:34:12.579" v="3018"/>
          <ac:grpSpMkLst>
            <pc:docMk/>
            <pc:sldMk cId="486927093" sldId="278"/>
            <ac:grpSpMk id="48" creationId="{F4E77D40-6CD4-4284-95A4-317873D98A91}"/>
          </ac:grpSpMkLst>
        </pc:grpChg>
        <pc:grpChg chg="add del">
          <ac:chgData name="Fosmark, Holly" userId="S::hollyfosmark@my.unthsc.edu::3ece0c6d-1ce8-4df1-bc49-1b965867f62f" providerId="AD" clId="Web-{B2F63110-7F66-1281-9AD8-2DEE836A910C}" dt="2022-04-25T00:34:12.579" v="3018"/>
          <ac:grpSpMkLst>
            <pc:docMk/>
            <pc:sldMk cId="486927093" sldId="278"/>
            <ac:grpSpMk id="71" creationId="{1A357F97-E597-46AD-8E16-255CCF63F957}"/>
          </ac:grpSpMkLst>
        </pc:grpChg>
        <pc:grpChg chg="add del">
          <ac:chgData name="Fosmark, Holly" userId="S::hollyfosmark@my.unthsc.edu::3ece0c6d-1ce8-4df1-bc49-1b965867f62f" providerId="AD" clId="Web-{B2F63110-7F66-1281-9AD8-2DEE836A910C}" dt="2022-04-25T00:34:37.533" v="3020"/>
          <ac:grpSpMkLst>
            <pc:docMk/>
            <pc:sldMk cId="486927093" sldId="278"/>
            <ac:grpSpMk id="78" creationId="{7E61D94F-EA5C-4330-8A35-483A7E58937F}"/>
          </ac:grpSpMkLst>
        </pc:grpChg>
        <pc:grpChg chg="add del">
          <ac:chgData name="Fosmark, Holly" userId="S::hollyfosmark@my.unthsc.edu::3ece0c6d-1ce8-4df1-bc49-1b965867f62f" providerId="AD" clId="Web-{B2F63110-7F66-1281-9AD8-2DEE836A910C}" dt="2022-04-25T00:37:59.320" v="3044"/>
          <ac:grpSpMkLst>
            <pc:docMk/>
            <pc:sldMk cId="486927093" sldId="278"/>
            <ac:grpSpMk id="84" creationId="{D8E9CF54-0466-4261-9E62-0249E60E1886}"/>
          </ac:grpSpMkLst>
        </pc:grpChg>
        <pc:grpChg chg="add">
          <ac:chgData name="Fosmark, Holly" userId="S::hollyfosmark@my.unthsc.edu::3ece0c6d-1ce8-4df1-bc49-1b965867f62f" providerId="AD" clId="Web-{B2F63110-7F66-1281-9AD8-2DEE836A910C}" dt="2022-04-25T00:37:59.320" v="3044"/>
          <ac:grpSpMkLst>
            <pc:docMk/>
            <pc:sldMk cId="486927093" sldId="278"/>
            <ac:grpSpMk id="92" creationId="{DAEA7B76-7928-444A-8083-8218182EFE49}"/>
          </ac:grpSpMkLst>
        </pc:grpChg>
        <pc:picChg chg="add mod ord">
          <ac:chgData name="Fosmark, Holly" userId="S::hollyfosmark@my.unthsc.edu::3ece0c6d-1ce8-4df1-bc49-1b965867f62f" providerId="AD" clId="Web-{B2F63110-7F66-1281-9AD8-2DEE836A910C}" dt="2022-04-25T00:37:59.320" v="3044"/>
          <ac:picMkLst>
            <pc:docMk/>
            <pc:sldMk cId="486927093" sldId="278"/>
            <ac:picMk id="4" creationId="{E66C6391-95BA-8B67-DAA6-68BD8994E5D0}"/>
          </ac:picMkLst>
        </pc:picChg>
        <pc:picChg chg="add mod ord">
          <ac:chgData name="Fosmark, Holly" userId="S::hollyfosmark@my.unthsc.edu::3ece0c6d-1ce8-4df1-bc49-1b965867f62f" providerId="AD" clId="Web-{B2F63110-7F66-1281-9AD8-2DEE836A910C}" dt="2022-04-25T00:37:59.320" v="3044"/>
          <ac:picMkLst>
            <pc:docMk/>
            <pc:sldMk cId="486927093" sldId="278"/>
            <ac:picMk id="5" creationId="{E1654492-5DEA-3F7B-05C1-86A395797F89}"/>
          </ac:picMkLst>
        </pc:picChg>
        <pc:picChg chg="add del mod">
          <ac:chgData name="Fosmark, Holly" userId="S::hollyfosmark@my.unthsc.edu::3ece0c6d-1ce8-4df1-bc49-1b965867f62f" providerId="AD" clId="Web-{B2F63110-7F66-1281-9AD8-2DEE836A910C}" dt="2022-04-25T02:50:00.314" v="3521"/>
          <ac:picMkLst>
            <pc:docMk/>
            <pc:sldMk cId="486927093" sldId="278"/>
            <ac:picMk id="6" creationId="{AFC7D6A5-EAA6-88A0-1243-FF50D2A38F23}"/>
          </ac:picMkLst>
        </pc:picChg>
      </pc:sldChg>
      <pc:sldChg chg="addSp delSp modSp new mod setBg modClrScheme setClrOvrMap chgLayout modNotes">
        <pc:chgData name="Fosmark, Holly" userId="S::hollyfosmark@my.unthsc.edu::3ece0c6d-1ce8-4df1-bc49-1b965867f62f" providerId="AD" clId="Web-{B2F63110-7F66-1281-9AD8-2DEE836A910C}" dt="2022-04-25T02:47:05.747" v="3515" actId="1076"/>
        <pc:sldMkLst>
          <pc:docMk/>
          <pc:sldMk cId="2448555624" sldId="279"/>
        </pc:sldMkLst>
        <pc:spChg chg="mod ord">
          <ac:chgData name="Fosmark, Holly" userId="S::hollyfosmark@my.unthsc.edu::3ece0c6d-1ce8-4df1-bc49-1b965867f62f" providerId="AD" clId="Web-{B2F63110-7F66-1281-9AD8-2DEE836A910C}" dt="2022-04-25T02:38:57.405" v="3468" actId="1076"/>
          <ac:spMkLst>
            <pc:docMk/>
            <pc:sldMk cId="2448555624" sldId="279"/>
            <ac:spMk id="2" creationId="{63C0840D-E8F7-5D0E-2DE0-8C4EB9ECA005}"/>
          </ac:spMkLst>
        </pc:spChg>
        <pc:spChg chg="del mod ord">
          <ac:chgData name="Fosmark, Holly" userId="S::hollyfosmark@my.unthsc.edu::3ece0c6d-1ce8-4df1-bc49-1b965867f62f" providerId="AD" clId="Web-{B2F63110-7F66-1281-9AD8-2DEE836A910C}" dt="2022-04-24T23:30:13.300" v="2732"/>
          <ac:spMkLst>
            <pc:docMk/>
            <pc:sldMk cId="2448555624" sldId="279"/>
            <ac:spMk id="3" creationId="{6FB993C7-06B8-E8B9-A2B8-C43B4E5EB399}"/>
          </ac:spMkLst>
        </pc:spChg>
        <pc:spChg chg="add mod">
          <ac:chgData name="Fosmark, Holly" userId="S::hollyfosmark@my.unthsc.edu::3ece0c6d-1ce8-4df1-bc49-1b965867f62f" providerId="AD" clId="Web-{B2F63110-7F66-1281-9AD8-2DEE836A910C}" dt="2022-04-25T02:47:05.747" v="3515" actId="1076"/>
          <ac:spMkLst>
            <pc:docMk/>
            <pc:sldMk cId="2448555624" sldId="279"/>
            <ac:spMk id="4" creationId="{DCD0D641-2547-667E-513C-B143333D2DF3}"/>
          </ac:spMkLst>
        </pc:spChg>
        <pc:spChg chg="add del mod">
          <ac:chgData name="Fosmark, Holly" userId="S::hollyfosmark@my.unthsc.edu::3ece0c6d-1ce8-4df1-bc49-1b965867f62f" providerId="AD" clId="Web-{B2F63110-7F66-1281-9AD8-2DEE836A910C}" dt="2022-04-25T02:46:44.120" v="3514"/>
          <ac:spMkLst>
            <pc:docMk/>
            <pc:sldMk cId="2448555624" sldId="279"/>
            <ac:spMk id="6" creationId="{C4202AFA-A9F3-C5EB-2F18-67F7A39AB3BB}"/>
          </ac:spMkLst>
        </pc:spChg>
        <pc:spChg chg="del">
          <ac:chgData name="Fosmark, Holly" userId="S::hollyfosmark@my.unthsc.edu::3ece0c6d-1ce8-4df1-bc49-1b965867f62f" providerId="AD" clId="Web-{B2F63110-7F66-1281-9AD8-2DEE836A910C}" dt="2022-04-24T23:24:42.837" v="2721"/>
          <ac:spMkLst>
            <pc:docMk/>
            <pc:sldMk cId="2448555624" sldId="279"/>
            <ac:spMk id="15" creationId="{CCC92F6D-3352-5430-A286-CAD81FC6EBE8}"/>
          </ac:spMkLst>
        </pc:spChg>
        <pc:spChg chg="add del mod">
          <ac:chgData name="Fosmark, Holly" userId="S::hollyfosmark@my.unthsc.edu::3ece0c6d-1ce8-4df1-bc49-1b965867f62f" providerId="AD" clId="Web-{B2F63110-7F66-1281-9AD8-2DEE836A910C}" dt="2022-04-24T23:28:41.391" v="2729"/>
          <ac:spMkLst>
            <pc:docMk/>
            <pc:sldMk cId="2448555624" sldId="279"/>
            <ac:spMk id="16" creationId="{D4B2721A-C521-5B4C-ADFE-F7808C5C26A6}"/>
          </ac:spMkLst>
        </pc:spChg>
        <pc:spChg chg="del">
          <ac:chgData name="Fosmark, Holly" userId="S::hollyfosmark@my.unthsc.edu::3ece0c6d-1ce8-4df1-bc49-1b965867f62f" providerId="AD" clId="Web-{B2F63110-7F66-1281-9AD8-2DEE836A910C}" dt="2022-04-24T23:24:07.820" v="2714"/>
          <ac:spMkLst>
            <pc:docMk/>
            <pc:sldMk cId="2448555624" sldId="279"/>
            <ac:spMk id="18" creationId="{4C7E9CD3-3D5C-EACC-7B13-2ABDE07F2127}"/>
          </ac:spMkLst>
        </pc:spChg>
        <pc:spChg chg="del">
          <ac:chgData name="Fosmark, Holly" userId="S::hollyfosmark@my.unthsc.edu::3ece0c6d-1ce8-4df1-bc49-1b965867f62f" providerId="AD" clId="Web-{B2F63110-7F66-1281-9AD8-2DEE836A910C}" dt="2022-04-24T23:24:34.071" v="2720"/>
          <ac:spMkLst>
            <pc:docMk/>
            <pc:sldMk cId="2448555624" sldId="279"/>
            <ac:spMk id="21" creationId="{C8ECB10E-5414-4BBD-A49C-8FBBF4D287B6}"/>
          </ac:spMkLst>
        </pc:spChg>
        <pc:spChg chg="add del">
          <ac:chgData name="Fosmark, Holly" userId="S::hollyfosmark@my.unthsc.edu::3ece0c6d-1ce8-4df1-bc49-1b965867f62f" providerId="AD" clId="Web-{B2F63110-7F66-1281-9AD8-2DEE836A910C}" dt="2022-04-24T23:31:14.192" v="2734"/>
          <ac:spMkLst>
            <pc:docMk/>
            <pc:sldMk cId="2448555624" sldId="279"/>
            <ac:spMk id="22" creationId="{04450B7B-9FEC-42EE-ADD9-DEEA86434511}"/>
          </ac:spMkLst>
        </pc:spChg>
        <pc:spChg chg="del">
          <ac:chgData name="Fosmark, Holly" userId="S::hollyfosmark@my.unthsc.edu::3ece0c6d-1ce8-4df1-bc49-1b965867f62f" providerId="AD" clId="Web-{B2F63110-7F66-1281-9AD8-2DEE836A910C}" dt="2022-04-24T23:23:53.085" v="2711"/>
          <ac:spMkLst>
            <pc:docMk/>
            <pc:sldMk cId="2448555624" sldId="279"/>
            <ac:spMk id="24" creationId="{2A8A10C2-7CA1-EC4A-D33B-FBDC044F5B3F}"/>
          </ac:spMkLst>
        </pc:spChg>
        <pc:spChg chg="del">
          <ac:chgData name="Fosmark, Holly" userId="S::hollyfosmark@my.unthsc.edu::3ece0c6d-1ce8-4df1-bc49-1b965867f62f" providerId="AD" clId="Web-{B2F63110-7F66-1281-9AD8-2DEE836A910C}" dt="2022-04-24T23:24:00.273" v="2713"/>
          <ac:spMkLst>
            <pc:docMk/>
            <pc:sldMk cId="2448555624" sldId="279"/>
            <ac:spMk id="27" creationId="{684E6A14-8D45-E2DF-D95C-275B3954F658}"/>
          </ac:spMkLst>
        </pc:spChg>
        <pc:spChg chg="add del">
          <ac:chgData name="Fosmark, Holly" userId="S::hollyfosmark@my.unthsc.edu::3ece0c6d-1ce8-4df1-bc49-1b965867f62f" providerId="AD" clId="Web-{B2F63110-7F66-1281-9AD8-2DEE836A910C}" dt="2022-04-24T23:31:14.192" v="2734"/>
          <ac:spMkLst>
            <pc:docMk/>
            <pc:sldMk cId="2448555624" sldId="279"/>
            <ac:spMk id="28" creationId="{93864625-3D6E-4C34-BD6F-1495EF40C2CB}"/>
          </ac:spMkLst>
        </pc:spChg>
        <pc:spChg chg="del">
          <ac:chgData name="Fosmark, Holly" userId="S::hollyfosmark@my.unthsc.edu::3ece0c6d-1ce8-4df1-bc49-1b965867f62f" providerId="AD" clId="Web-{B2F63110-7F66-1281-9AD8-2DEE836A910C}" dt="2022-04-24T23:25:31.541" v="2724"/>
          <ac:spMkLst>
            <pc:docMk/>
            <pc:sldMk cId="2448555624" sldId="279"/>
            <ac:spMk id="30" creationId="{6FB40E79-34B5-47E7-69E6-391B4C029B59}"/>
          </ac:spMkLst>
        </pc:spChg>
        <pc:spChg chg="del">
          <ac:chgData name="Fosmark, Holly" userId="S::hollyfosmark@my.unthsc.edu::3ece0c6d-1ce8-4df1-bc49-1b965867f62f" providerId="AD" clId="Web-{B2F63110-7F66-1281-9AD8-2DEE836A910C}" dt="2022-04-24T23:23:46.132" v="2708"/>
          <ac:spMkLst>
            <pc:docMk/>
            <pc:sldMk cId="2448555624" sldId="279"/>
            <ac:spMk id="33" creationId="{38BE7144-FAAC-E925-F674-C27C405BFE60}"/>
          </ac:spMkLst>
        </pc:spChg>
        <pc:spChg chg="del">
          <ac:chgData name="Fosmark, Holly" userId="S::hollyfosmark@my.unthsc.edu::3ece0c6d-1ce8-4df1-bc49-1b965867f62f" providerId="AD" clId="Web-{B2F63110-7F66-1281-9AD8-2DEE836A910C}" dt="2022-04-24T23:24:09.133" v="2715"/>
          <ac:spMkLst>
            <pc:docMk/>
            <pc:sldMk cId="2448555624" sldId="279"/>
            <ac:spMk id="36" creationId="{F9B8B96E-6A74-8855-70DA-1483353AFBD4}"/>
          </ac:spMkLst>
        </pc:spChg>
        <pc:spChg chg="add del">
          <ac:chgData name="Fosmark, Holly" userId="S::hollyfosmark@my.unthsc.edu::3ece0c6d-1ce8-4df1-bc49-1b965867f62f" providerId="AD" clId="Web-{B2F63110-7F66-1281-9AD8-2DEE836A910C}" dt="2022-04-24T23:38:03.001" v="2751"/>
          <ac:spMkLst>
            <pc:docMk/>
            <pc:sldMk cId="2448555624" sldId="279"/>
            <ac:spMk id="51" creationId="{021CAAAA-0505-4213-83F1-F5125D828D8C}"/>
          </ac:spMkLst>
        </pc:spChg>
        <pc:spChg chg="add del">
          <ac:chgData name="Fosmark, Holly" userId="S::hollyfosmark@my.unthsc.edu::3ece0c6d-1ce8-4df1-bc49-1b965867f62f" providerId="AD" clId="Web-{B2F63110-7F66-1281-9AD8-2DEE836A910C}" dt="2022-04-24T23:38:03.001" v="2751"/>
          <ac:spMkLst>
            <pc:docMk/>
            <pc:sldMk cId="2448555624" sldId="279"/>
            <ac:spMk id="55" creationId="{F331C599-92A3-4574-B116-5723C156283C}"/>
          </ac:spMkLst>
        </pc:spChg>
        <pc:spChg chg="add del">
          <ac:chgData name="Fosmark, Holly" userId="S::hollyfosmark@my.unthsc.edu::3ece0c6d-1ce8-4df1-bc49-1b965867f62f" providerId="AD" clId="Web-{B2F63110-7F66-1281-9AD8-2DEE836A910C}" dt="2022-04-24T23:31:14.192" v="2734"/>
          <ac:spMkLst>
            <pc:docMk/>
            <pc:sldMk cId="2448555624" sldId="279"/>
            <ac:spMk id="60" creationId="{72DBEAE2-69C3-44DB-230F-3CB9C8838297}"/>
          </ac:spMkLst>
        </pc:spChg>
        <pc:spChg chg="add del">
          <ac:chgData name="Fosmark, Holly" userId="S::hollyfosmark@my.unthsc.edu::3ece0c6d-1ce8-4df1-bc49-1b965867f62f" providerId="AD" clId="Web-{B2F63110-7F66-1281-9AD8-2DEE836A910C}" dt="2022-04-24T23:38:03.001" v="2751"/>
          <ac:spMkLst>
            <pc:docMk/>
            <pc:sldMk cId="2448555624" sldId="279"/>
            <ac:spMk id="62" creationId="{7D2DBF89-455C-4857-866E-0009E7277934}"/>
          </ac:spMkLst>
        </pc:spChg>
        <pc:spChg chg="add del">
          <ac:chgData name="Fosmark, Holly" userId="S::hollyfosmark@my.unthsc.edu::3ece0c6d-1ce8-4df1-bc49-1b965867f62f" providerId="AD" clId="Web-{B2F63110-7F66-1281-9AD8-2DEE836A910C}" dt="2022-04-24T23:38:03.001" v="2751"/>
          <ac:spMkLst>
            <pc:docMk/>
            <pc:sldMk cId="2448555624" sldId="279"/>
            <ac:spMk id="70" creationId="{48782946-7B56-41AF-BC98-EC2B00F70274}"/>
          </ac:spMkLst>
        </pc:spChg>
        <pc:spChg chg="add del">
          <ac:chgData name="Fosmark, Holly" userId="S::hollyfosmark@my.unthsc.edu::3ece0c6d-1ce8-4df1-bc49-1b965867f62f" providerId="AD" clId="Web-{B2F63110-7F66-1281-9AD8-2DEE836A910C}" dt="2022-04-24T23:36:04.091" v="2747"/>
          <ac:spMkLst>
            <pc:docMk/>
            <pc:sldMk cId="2448555624" sldId="279"/>
            <ac:spMk id="71" creationId="{10003ED5-BAC1-EB1E-E089-7416F418B23D}"/>
          </ac:spMkLst>
        </pc:spChg>
        <pc:spChg chg="add del">
          <ac:chgData name="Fosmark, Holly" userId="S::hollyfosmark@my.unthsc.edu::3ece0c6d-1ce8-4df1-bc49-1b965867f62f" providerId="AD" clId="Web-{B2F63110-7F66-1281-9AD8-2DEE836A910C}" dt="2022-04-24T23:40:48.883" v="2760"/>
          <ac:spMkLst>
            <pc:docMk/>
            <pc:sldMk cId="2448555624" sldId="279"/>
            <ac:spMk id="73" creationId="{6568AC4C-D2B1-BD45-BA2A-ECD12EA1C6F4}"/>
          </ac:spMkLst>
        </pc:spChg>
        <pc:spChg chg="add del mod ord">
          <ac:chgData name="Fosmark, Holly" userId="S::hollyfosmark@my.unthsc.edu::3ece0c6d-1ce8-4df1-bc49-1b965867f62f" providerId="AD" clId="Web-{B2F63110-7F66-1281-9AD8-2DEE836A910C}" dt="2022-04-25T02:45:52.384" v="3511"/>
          <ac:spMkLst>
            <pc:docMk/>
            <pc:sldMk cId="2448555624" sldId="279"/>
            <ac:spMk id="76" creationId="{C6520C8F-F4E5-A7E7-FAD0-E74BA88A3CFD}"/>
          </ac:spMkLst>
        </pc:spChg>
        <pc:spChg chg="add del">
          <ac:chgData name="Fosmark, Holly" userId="S::hollyfosmark@my.unthsc.edu::3ece0c6d-1ce8-4df1-bc49-1b965867f62f" providerId="AD" clId="Web-{B2F63110-7F66-1281-9AD8-2DEE836A910C}" dt="2022-04-24T23:40:48.883" v="2760"/>
          <ac:spMkLst>
            <pc:docMk/>
            <pc:sldMk cId="2448555624" sldId="279"/>
            <ac:spMk id="79" creationId="{D6E56CF3-26B9-4D5A-96C0-31E3E53BB568}"/>
          </ac:spMkLst>
        </pc:spChg>
        <pc:spChg chg="add del mod ord">
          <ac:chgData name="Fosmark, Holly" userId="S::hollyfosmark@my.unthsc.edu::3ece0c6d-1ce8-4df1-bc49-1b965867f62f" providerId="AD" clId="Web-{B2F63110-7F66-1281-9AD8-2DEE836A910C}" dt="2022-04-25T02:38:52.451" v="3467"/>
          <ac:spMkLst>
            <pc:docMk/>
            <pc:sldMk cId="2448555624" sldId="279"/>
            <ac:spMk id="80" creationId="{9FECD482-C9F3-5339-39E1-673E78AFEB9D}"/>
          </ac:spMkLst>
        </pc:spChg>
        <pc:spChg chg="add del">
          <ac:chgData name="Fosmark, Holly" userId="S::hollyfosmark@my.unthsc.edu::3ece0c6d-1ce8-4df1-bc49-1b965867f62f" providerId="AD" clId="Web-{B2F63110-7F66-1281-9AD8-2DEE836A910C}" dt="2022-04-24T23:40:48.883" v="2760"/>
          <ac:spMkLst>
            <pc:docMk/>
            <pc:sldMk cId="2448555624" sldId="279"/>
            <ac:spMk id="104" creationId="{256F45B4-234D-4F59-AF8D-9A8AFB94D700}"/>
          </ac:spMkLst>
        </pc:spChg>
        <pc:spChg chg="add del">
          <ac:chgData name="Fosmark, Holly" userId="S::hollyfosmark@my.unthsc.edu::3ece0c6d-1ce8-4df1-bc49-1b965867f62f" providerId="AD" clId="Web-{B2F63110-7F66-1281-9AD8-2DEE836A910C}" dt="2022-04-24T23:40:48.883" v="2760"/>
          <ac:spMkLst>
            <pc:docMk/>
            <pc:sldMk cId="2448555624" sldId="279"/>
            <ac:spMk id="106" creationId="{8D8E6E23-45CE-445A-904E-62F785DA436B}"/>
          </ac:spMkLst>
        </pc:spChg>
        <pc:spChg chg="add del">
          <ac:chgData name="Fosmark, Holly" userId="S::hollyfosmark@my.unthsc.edu::3ece0c6d-1ce8-4df1-bc49-1b965867f62f" providerId="AD" clId="Web-{B2F63110-7F66-1281-9AD8-2DEE836A910C}" dt="2022-04-24T23:40:48.883" v="2760"/>
          <ac:spMkLst>
            <pc:docMk/>
            <pc:sldMk cId="2448555624" sldId="279"/>
            <ac:spMk id="108" creationId="{E5FE8003-E652-491E-9169-0097F83C8FDF}"/>
          </ac:spMkLst>
        </pc:spChg>
        <pc:spChg chg="add del">
          <ac:chgData name="Fosmark, Holly" userId="S::hollyfosmark@my.unthsc.edu::3ece0c6d-1ce8-4df1-bc49-1b965867f62f" providerId="AD" clId="Web-{B2F63110-7F66-1281-9AD8-2DEE836A910C}" dt="2022-04-24T23:40:48.883" v="2760"/>
          <ac:spMkLst>
            <pc:docMk/>
            <pc:sldMk cId="2448555624" sldId="279"/>
            <ac:spMk id="110" creationId="{BDC66091-68FA-4006-8A27-640168146132}"/>
          </ac:spMkLst>
        </pc:spChg>
        <pc:spChg chg="add del">
          <ac:chgData name="Fosmark, Holly" userId="S::hollyfosmark@my.unthsc.edu::3ece0c6d-1ce8-4df1-bc49-1b965867f62f" providerId="AD" clId="Web-{B2F63110-7F66-1281-9AD8-2DEE836A910C}" dt="2022-04-24T23:59:06.485" v="2786"/>
          <ac:spMkLst>
            <pc:docMk/>
            <pc:sldMk cId="2448555624" sldId="279"/>
            <ac:spMk id="115" creationId="{A2027178-7D50-45EC-B6F1-B308D927D105}"/>
          </ac:spMkLst>
        </pc:spChg>
        <pc:spChg chg="add del">
          <ac:chgData name="Fosmark, Holly" userId="S::hollyfosmark@my.unthsc.edu::3ece0c6d-1ce8-4df1-bc49-1b965867f62f" providerId="AD" clId="Web-{B2F63110-7F66-1281-9AD8-2DEE836A910C}" dt="2022-04-25T02:30:01.266" v="3337"/>
          <ac:spMkLst>
            <pc:docMk/>
            <pc:sldMk cId="2448555624" sldId="279"/>
            <ac:spMk id="148" creationId="{48CAE4AE-A9DF-45AF-9A9C-1712BC63418E}"/>
          </ac:spMkLst>
        </pc:spChg>
        <pc:spChg chg="add del">
          <ac:chgData name="Fosmark, Holly" userId="S::hollyfosmark@my.unthsc.edu::3ece0c6d-1ce8-4df1-bc49-1b965867f62f" providerId="AD" clId="Web-{B2F63110-7F66-1281-9AD8-2DEE836A910C}" dt="2022-04-25T02:30:01.266" v="3337"/>
          <ac:spMkLst>
            <pc:docMk/>
            <pc:sldMk cId="2448555624" sldId="279"/>
            <ac:spMk id="173" creationId="{E972DE0D-2E53-4159-ABD3-C601524262C2}"/>
          </ac:spMkLst>
        </pc:spChg>
        <pc:spChg chg="add del">
          <ac:chgData name="Fosmark, Holly" userId="S::hollyfosmark@my.unthsc.edu::3ece0c6d-1ce8-4df1-bc49-1b965867f62f" providerId="AD" clId="Web-{B2F63110-7F66-1281-9AD8-2DEE836A910C}" dt="2022-04-25T02:30:01.266" v="3337"/>
          <ac:spMkLst>
            <pc:docMk/>
            <pc:sldMk cId="2448555624" sldId="279"/>
            <ac:spMk id="177" creationId="{C240C572-EDE9-B691-29D1-818820981A19}"/>
          </ac:spMkLst>
        </pc:spChg>
        <pc:spChg chg="add del">
          <ac:chgData name="Fosmark, Holly" userId="S::hollyfosmark@my.unthsc.edu::3ece0c6d-1ce8-4df1-bc49-1b965867f62f" providerId="AD" clId="Web-{B2F63110-7F66-1281-9AD8-2DEE836A910C}" dt="2022-04-25T02:30:01.266" v="3337"/>
          <ac:spMkLst>
            <pc:docMk/>
            <pc:sldMk cId="2448555624" sldId="279"/>
            <ac:spMk id="180" creationId="{F205B310-74AF-40F6-B090-BF58CCDE994A}"/>
          </ac:spMkLst>
        </pc:spChg>
        <pc:spChg chg="add del">
          <ac:chgData name="Fosmark, Holly" userId="S::hollyfosmark@my.unthsc.edu::3ece0c6d-1ce8-4df1-bc49-1b965867f62f" providerId="AD" clId="Web-{B2F63110-7F66-1281-9AD8-2DEE836A910C}" dt="2022-04-25T02:30:01.266" v="3337"/>
          <ac:spMkLst>
            <pc:docMk/>
            <pc:sldMk cId="2448555624" sldId="279"/>
            <ac:spMk id="205" creationId="{FDE17E88-CA1E-4EFB-A752-7D186AA1EA14}"/>
          </ac:spMkLst>
        </pc:spChg>
        <pc:spChg chg="add del">
          <ac:chgData name="Fosmark, Holly" userId="S::hollyfosmark@my.unthsc.edu::3ece0c6d-1ce8-4df1-bc49-1b965867f62f" providerId="AD" clId="Web-{B2F63110-7F66-1281-9AD8-2DEE836A910C}" dt="2022-04-25T02:30:01.266" v="3337"/>
          <ac:spMkLst>
            <pc:docMk/>
            <pc:sldMk cId="2448555624" sldId="279"/>
            <ac:spMk id="207" creationId="{3B2CC556-D27E-44A0-926F-7C7F9F44D2F6}"/>
          </ac:spMkLst>
        </pc:spChg>
        <pc:spChg chg="add del">
          <ac:chgData name="Fosmark, Holly" userId="S::hollyfosmark@my.unthsc.edu::3ece0c6d-1ce8-4df1-bc49-1b965867f62f" providerId="AD" clId="Web-{B2F63110-7F66-1281-9AD8-2DEE836A910C}" dt="2022-04-25T02:30:01.266" v="3337"/>
          <ac:spMkLst>
            <pc:docMk/>
            <pc:sldMk cId="2448555624" sldId="279"/>
            <ac:spMk id="209" creationId="{37905A4D-F570-4B4A-9BC9-BB11F7A5EC17}"/>
          </ac:spMkLst>
        </pc:spChg>
        <pc:grpChg chg="add del">
          <ac:chgData name="Fosmark, Holly" userId="S::hollyfosmark@my.unthsc.edu::3ece0c6d-1ce8-4df1-bc49-1b965867f62f" providerId="AD" clId="Web-{B2F63110-7F66-1281-9AD8-2DEE836A910C}" dt="2022-04-24T23:31:14.192" v="2734"/>
          <ac:grpSpMkLst>
            <pc:docMk/>
            <pc:sldMk cId="2448555624" sldId="279"/>
            <ac:grpSpMk id="25" creationId="{3B64F79E-342C-4891-B58D-DA3168E3F877}"/>
          </ac:grpSpMkLst>
        </pc:grpChg>
        <pc:grpChg chg="add del">
          <ac:chgData name="Fosmark, Holly" userId="S::hollyfosmark@my.unthsc.edu::3ece0c6d-1ce8-4df1-bc49-1b965867f62f" providerId="AD" clId="Web-{B2F63110-7F66-1281-9AD8-2DEE836A910C}" dt="2022-04-24T23:31:14.192" v="2734"/>
          <ac:grpSpMkLst>
            <pc:docMk/>
            <pc:sldMk cId="2448555624" sldId="279"/>
            <ac:grpSpMk id="53" creationId="{A4FD8AF7-C8B5-42B3-B713-018DF3FB32B6}"/>
          </ac:grpSpMkLst>
        </pc:grpChg>
        <pc:grpChg chg="add del">
          <ac:chgData name="Fosmark, Holly" userId="S::hollyfosmark@my.unthsc.edu::3ece0c6d-1ce8-4df1-bc49-1b965867f62f" providerId="AD" clId="Web-{B2F63110-7F66-1281-9AD8-2DEE836A910C}" dt="2022-04-24T23:38:03.001" v="2751"/>
          <ac:grpSpMkLst>
            <pc:docMk/>
            <pc:sldMk cId="2448555624" sldId="279"/>
            <ac:grpSpMk id="63" creationId="{005B70AA-5510-4319-AB53-FC7CA067077B}"/>
          </ac:grpSpMkLst>
        </pc:grpChg>
        <pc:grpChg chg="add del">
          <ac:chgData name="Fosmark, Holly" userId="S::hollyfosmark@my.unthsc.edu::3ece0c6d-1ce8-4df1-bc49-1b965867f62f" providerId="AD" clId="Web-{B2F63110-7F66-1281-9AD8-2DEE836A910C}" dt="2022-04-24T23:40:48.883" v="2760"/>
          <ac:grpSpMkLst>
            <pc:docMk/>
            <pc:sldMk cId="2448555624" sldId="279"/>
            <ac:grpSpMk id="81" creationId="{7E61D94F-EA5C-4330-8A35-483A7E58937F}"/>
          </ac:grpSpMkLst>
        </pc:grpChg>
        <pc:grpChg chg="add del">
          <ac:chgData name="Fosmark, Holly" userId="S::hollyfosmark@my.unthsc.edu::3ece0c6d-1ce8-4df1-bc49-1b965867f62f" providerId="AD" clId="Web-{B2F63110-7F66-1281-9AD8-2DEE836A910C}" dt="2022-04-24T23:59:06.485" v="2786"/>
          <ac:grpSpMkLst>
            <pc:docMk/>
            <pc:sldMk cId="2448555624" sldId="279"/>
            <ac:grpSpMk id="117" creationId="{FBFB0784-3787-467E-A6EE-25169A9E3496}"/>
          </ac:grpSpMkLst>
        </pc:grpChg>
        <pc:grpChg chg="add del">
          <ac:chgData name="Fosmark, Holly" userId="S::hollyfosmark@my.unthsc.edu::3ece0c6d-1ce8-4df1-bc49-1b965867f62f" providerId="AD" clId="Web-{B2F63110-7F66-1281-9AD8-2DEE836A910C}" dt="2022-04-24T23:59:06.485" v="2786"/>
          <ac:grpSpMkLst>
            <pc:docMk/>
            <pc:sldMk cId="2448555624" sldId="279"/>
            <ac:grpSpMk id="140" creationId="{EB198604-08D7-456B-AE20-46A30AD512FD}"/>
          </ac:grpSpMkLst>
        </pc:grpChg>
        <pc:grpChg chg="add del">
          <ac:chgData name="Fosmark, Holly" userId="S::hollyfosmark@my.unthsc.edu::3ece0c6d-1ce8-4df1-bc49-1b965867f62f" providerId="AD" clId="Web-{B2F63110-7F66-1281-9AD8-2DEE836A910C}" dt="2022-04-25T02:30:01.266" v="3337"/>
          <ac:grpSpMkLst>
            <pc:docMk/>
            <pc:sldMk cId="2448555624" sldId="279"/>
            <ac:grpSpMk id="150" creationId="{6C272060-BC98-4C91-A58F-4DFEC566CF7F}"/>
          </ac:grpSpMkLst>
        </pc:grpChg>
        <pc:grpChg chg="add del">
          <ac:chgData name="Fosmark, Holly" userId="S::hollyfosmark@my.unthsc.edu::3ece0c6d-1ce8-4df1-bc49-1b965867f62f" providerId="AD" clId="Web-{B2F63110-7F66-1281-9AD8-2DEE836A910C}" dt="2022-04-25T02:30:01.266" v="3337"/>
          <ac:grpSpMkLst>
            <pc:docMk/>
            <pc:sldMk cId="2448555624" sldId="279"/>
            <ac:grpSpMk id="182" creationId="{DAEA7B76-7928-444A-8083-8218182EFE49}"/>
          </ac:grpSpMkLst>
        </pc:grpChg>
        <pc:picChg chg="add del mod ord">
          <ac:chgData name="Fosmark, Holly" userId="S::hollyfosmark@my.unthsc.edu::3ece0c6d-1ce8-4df1-bc49-1b965867f62f" providerId="AD" clId="Web-{B2F63110-7F66-1281-9AD8-2DEE836A910C}" dt="2022-04-25T02:30:13.782" v="3340"/>
          <ac:picMkLst>
            <pc:docMk/>
            <pc:sldMk cId="2448555624" sldId="279"/>
            <ac:picMk id="3" creationId="{7EEE0AA0-A7E3-0958-152E-75675E84A298}"/>
          </ac:picMkLst>
        </pc:picChg>
        <pc:picChg chg="del">
          <ac:chgData name="Fosmark, Holly" userId="S::hollyfosmark@my.unthsc.edu::3ece0c6d-1ce8-4df1-bc49-1b965867f62f" providerId="AD" clId="Web-{B2F63110-7F66-1281-9AD8-2DEE836A910C}" dt="2022-04-24T23:23:49.273" v="2709"/>
          <ac:picMkLst>
            <pc:docMk/>
            <pc:sldMk cId="2448555624" sldId="279"/>
            <ac:picMk id="4" creationId="{19AB4F4C-8A10-17B0-5926-A65805C1EC09}"/>
          </ac:picMkLst>
        </pc:picChg>
        <pc:picChg chg="del mod ord">
          <ac:chgData name="Fosmark, Holly" userId="S::hollyfosmark@my.unthsc.edu::3ece0c6d-1ce8-4df1-bc49-1b965867f62f" providerId="AD" clId="Web-{B2F63110-7F66-1281-9AD8-2DEE836A910C}" dt="2022-04-24T23:34:19.026" v="2743"/>
          <ac:picMkLst>
            <pc:docMk/>
            <pc:sldMk cId="2448555624" sldId="279"/>
            <ac:picMk id="5" creationId="{D17BD939-3EB6-E781-03C3-A44227594D9B}"/>
          </ac:picMkLst>
        </pc:picChg>
        <pc:picChg chg="del">
          <ac:chgData name="Fosmark, Holly" userId="S::hollyfosmark@my.unthsc.edu::3ece0c6d-1ce8-4df1-bc49-1b965867f62f" providerId="AD" clId="Web-{B2F63110-7F66-1281-9AD8-2DEE836A910C}" dt="2022-04-24T23:28:34.906" v="2725"/>
          <ac:picMkLst>
            <pc:docMk/>
            <pc:sldMk cId="2448555624" sldId="279"/>
            <ac:picMk id="6" creationId="{09DB1958-40C3-F3E8-D8FF-375C655BAD3D}"/>
          </ac:picMkLst>
        </pc:picChg>
        <pc:picChg chg="del">
          <ac:chgData name="Fosmark, Holly" userId="S::hollyfosmark@my.unthsc.edu::3ece0c6d-1ce8-4df1-bc49-1b965867f62f" providerId="AD" clId="Web-{B2F63110-7F66-1281-9AD8-2DEE836A910C}" dt="2022-04-24T23:24:58.103" v="2723"/>
          <ac:picMkLst>
            <pc:docMk/>
            <pc:sldMk cId="2448555624" sldId="279"/>
            <ac:picMk id="7" creationId="{AF3F7A27-9EC8-2874-FC96-FA388AA625D1}"/>
          </ac:picMkLst>
        </pc:picChg>
        <pc:picChg chg="del">
          <ac:chgData name="Fosmark, Holly" userId="S::hollyfosmark@my.unthsc.edu::3ece0c6d-1ce8-4df1-bc49-1b965867f62f" providerId="AD" clId="Web-{B2F63110-7F66-1281-9AD8-2DEE836A910C}" dt="2022-04-24T23:24:25.696" v="2719"/>
          <ac:picMkLst>
            <pc:docMk/>
            <pc:sldMk cId="2448555624" sldId="279"/>
            <ac:picMk id="8" creationId="{C30D86C2-CF80-203F-44BA-F69282216291}"/>
          </ac:picMkLst>
        </pc:picChg>
        <pc:picChg chg="del">
          <ac:chgData name="Fosmark, Holly" userId="S::hollyfosmark@my.unthsc.edu::3ece0c6d-1ce8-4df1-bc49-1b965867f62f" providerId="AD" clId="Web-{B2F63110-7F66-1281-9AD8-2DEE836A910C}" dt="2022-04-24T23:23:52.116" v="2710"/>
          <ac:picMkLst>
            <pc:docMk/>
            <pc:sldMk cId="2448555624" sldId="279"/>
            <ac:picMk id="9" creationId="{752AE533-0540-1329-FA74-32A19B8E8789}"/>
          </ac:picMkLst>
        </pc:picChg>
        <pc:picChg chg="del">
          <ac:chgData name="Fosmark, Holly" userId="S::hollyfosmark@my.unthsc.edu::3ece0c6d-1ce8-4df1-bc49-1b965867f62f" providerId="AD" clId="Web-{B2F63110-7F66-1281-9AD8-2DEE836A910C}" dt="2022-04-24T23:23:56.226" v="2712"/>
          <ac:picMkLst>
            <pc:docMk/>
            <pc:sldMk cId="2448555624" sldId="279"/>
            <ac:picMk id="10" creationId="{F890600F-7843-3F33-2F2E-F44D1D55C74F}"/>
          </ac:picMkLst>
        </pc:picChg>
        <pc:picChg chg="del">
          <ac:chgData name="Fosmark, Holly" userId="S::hollyfosmark@my.unthsc.edu::3ece0c6d-1ce8-4df1-bc49-1b965867f62f" providerId="AD" clId="Web-{B2F63110-7F66-1281-9AD8-2DEE836A910C}" dt="2022-04-24T23:24:57.337" v="2722"/>
          <ac:picMkLst>
            <pc:docMk/>
            <pc:sldMk cId="2448555624" sldId="279"/>
            <ac:picMk id="11" creationId="{D4254697-D218-9D8A-8B79-C475A096BABF}"/>
          </ac:picMkLst>
        </pc:picChg>
        <pc:picChg chg="del">
          <ac:chgData name="Fosmark, Holly" userId="S::hollyfosmark@my.unthsc.edu::3ece0c6d-1ce8-4df1-bc49-1b965867f62f" providerId="AD" clId="Web-{B2F63110-7F66-1281-9AD8-2DEE836A910C}" dt="2022-04-24T23:24:12.601" v="2716"/>
          <ac:picMkLst>
            <pc:docMk/>
            <pc:sldMk cId="2448555624" sldId="279"/>
            <ac:picMk id="12" creationId="{F612D269-E3A8-6E0A-5D9C-C0141A2B3582}"/>
          </ac:picMkLst>
        </pc:picChg>
        <pc:picChg chg="del">
          <ac:chgData name="Fosmark, Holly" userId="S::hollyfosmark@my.unthsc.edu::3ece0c6d-1ce8-4df1-bc49-1b965867f62f" providerId="AD" clId="Web-{B2F63110-7F66-1281-9AD8-2DEE836A910C}" dt="2022-04-24T23:24:14.758" v="2717"/>
          <ac:picMkLst>
            <pc:docMk/>
            <pc:sldMk cId="2448555624" sldId="279"/>
            <ac:picMk id="13" creationId="{C0F6400C-725D-D5A7-E4AB-AE946046E7B2}"/>
          </ac:picMkLst>
        </pc:picChg>
        <pc:picChg chg="del">
          <ac:chgData name="Fosmark, Holly" userId="S::hollyfosmark@my.unthsc.edu::3ece0c6d-1ce8-4df1-bc49-1b965867f62f" providerId="AD" clId="Web-{B2F63110-7F66-1281-9AD8-2DEE836A910C}" dt="2022-04-24T23:24:42.837" v="2721"/>
          <ac:picMkLst>
            <pc:docMk/>
            <pc:sldMk cId="2448555624" sldId="279"/>
            <ac:picMk id="14" creationId="{89987267-E659-AD79-8BCB-A446D9F30EEB}"/>
          </ac:picMkLst>
        </pc:picChg>
        <pc:picChg chg="del">
          <ac:chgData name="Fosmark, Holly" userId="S::hollyfosmark@my.unthsc.edu::3ece0c6d-1ce8-4df1-bc49-1b965867f62f" providerId="AD" clId="Web-{B2F63110-7F66-1281-9AD8-2DEE836A910C}" dt="2022-04-24T23:24:07.820" v="2714"/>
          <ac:picMkLst>
            <pc:docMk/>
            <pc:sldMk cId="2448555624" sldId="279"/>
            <ac:picMk id="17" creationId="{6FE92D24-F48B-CDF7-E688-4177CEB3AF4E}"/>
          </ac:picMkLst>
        </pc:picChg>
        <pc:picChg chg="add del mod ord">
          <ac:chgData name="Fosmark, Holly" userId="S::hollyfosmark@my.unthsc.edu::3ece0c6d-1ce8-4df1-bc49-1b965867f62f" providerId="AD" clId="Web-{B2F63110-7F66-1281-9AD8-2DEE836A910C}" dt="2022-04-24T23:34:48.589" v="2746"/>
          <ac:picMkLst>
            <pc:docMk/>
            <pc:sldMk cId="2448555624" sldId="279"/>
            <ac:picMk id="19" creationId="{9AC46E83-B3D5-0B1E-BF6B-F126FB67706A}"/>
          </ac:picMkLst>
        </pc:picChg>
        <pc:picChg chg="del">
          <ac:chgData name="Fosmark, Holly" userId="S::hollyfosmark@my.unthsc.edu::3ece0c6d-1ce8-4df1-bc49-1b965867f62f" providerId="AD" clId="Web-{B2F63110-7F66-1281-9AD8-2DEE836A910C}" dt="2022-04-24T23:24:34.071" v="2720"/>
          <ac:picMkLst>
            <pc:docMk/>
            <pc:sldMk cId="2448555624" sldId="279"/>
            <ac:picMk id="20" creationId="{97A0FDF0-2803-FFDC-F5D5-32CF84AB90F8}"/>
          </ac:picMkLst>
        </pc:picChg>
        <pc:picChg chg="del">
          <ac:chgData name="Fosmark, Holly" userId="S::hollyfosmark@my.unthsc.edu::3ece0c6d-1ce8-4df1-bc49-1b965867f62f" providerId="AD" clId="Web-{B2F63110-7F66-1281-9AD8-2DEE836A910C}" dt="2022-04-24T23:23:53.085" v="2711"/>
          <ac:picMkLst>
            <pc:docMk/>
            <pc:sldMk cId="2448555624" sldId="279"/>
            <ac:picMk id="23" creationId="{2402EC57-89DE-DEB7-07CE-CF7878E55C75}"/>
          </ac:picMkLst>
        </pc:picChg>
        <pc:picChg chg="del">
          <ac:chgData name="Fosmark, Holly" userId="S::hollyfosmark@my.unthsc.edu::3ece0c6d-1ce8-4df1-bc49-1b965867f62f" providerId="AD" clId="Web-{B2F63110-7F66-1281-9AD8-2DEE836A910C}" dt="2022-04-24T23:24:21.867" v="2718"/>
          <ac:picMkLst>
            <pc:docMk/>
            <pc:sldMk cId="2448555624" sldId="279"/>
            <ac:picMk id="26" creationId="{8364AE0D-C0B3-C022-2F9E-73F4B979DA09}"/>
          </ac:picMkLst>
        </pc:picChg>
        <pc:picChg chg="del">
          <ac:chgData name="Fosmark, Holly" userId="S::hollyfosmark@my.unthsc.edu::3ece0c6d-1ce8-4df1-bc49-1b965867f62f" providerId="AD" clId="Web-{B2F63110-7F66-1281-9AD8-2DEE836A910C}" dt="2022-04-24T23:25:31.541" v="2724"/>
          <ac:picMkLst>
            <pc:docMk/>
            <pc:sldMk cId="2448555624" sldId="279"/>
            <ac:picMk id="29" creationId="{A152EDE8-8CCB-E0D2-E164-8FE4BDD1CFD3}"/>
          </ac:picMkLst>
        </pc:picChg>
        <pc:picChg chg="del">
          <ac:chgData name="Fosmark, Holly" userId="S::hollyfosmark@my.unthsc.edu::3ece0c6d-1ce8-4df1-bc49-1b965867f62f" providerId="AD" clId="Web-{B2F63110-7F66-1281-9AD8-2DEE836A910C}" dt="2022-04-24T23:23:46.132" v="2708"/>
          <ac:picMkLst>
            <pc:docMk/>
            <pc:sldMk cId="2448555624" sldId="279"/>
            <ac:picMk id="32" creationId="{0A4EC7C9-891D-79F0-E2C7-89E6439F7BF3}"/>
          </ac:picMkLst>
        </pc:picChg>
        <pc:picChg chg="del">
          <ac:chgData name="Fosmark, Holly" userId="S::hollyfosmark@my.unthsc.edu::3ece0c6d-1ce8-4df1-bc49-1b965867f62f" providerId="AD" clId="Web-{B2F63110-7F66-1281-9AD8-2DEE836A910C}" dt="2022-04-24T23:24:09.133" v="2715"/>
          <ac:picMkLst>
            <pc:docMk/>
            <pc:sldMk cId="2448555624" sldId="279"/>
            <ac:picMk id="35" creationId="{43B88B33-D197-7413-EE40-F25854722953}"/>
          </ac:picMkLst>
        </pc:picChg>
        <pc:picChg chg="add del mod ord">
          <ac:chgData name="Fosmark, Holly" userId="S::hollyfosmark@my.unthsc.edu::3ece0c6d-1ce8-4df1-bc49-1b965867f62f" providerId="AD" clId="Web-{B2F63110-7F66-1281-9AD8-2DEE836A910C}" dt="2022-04-24T23:54:02.193" v="2778"/>
          <ac:picMkLst>
            <pc:docMk/>
            <pc:sldMk cId="2448555624" sldId="279"/>
            <ac:picMk id="61" creationId="{B51BCD21-8334-AFCB-EC00-3714A3709C5B}"/>
          </ac:picMkLst>
        </pc:picChg>
        <pc:picChg chg="add del mod ord">
          <ac:chgData name="Fosmark, Holly" userId="S::hollyfosmark@my.unthsc.edu::3ece0c6d-1ce8-4df1-bc49-1b965867f62f" providerId="AD" clId="Web-{B2F63110-7F66-1281-9AD8-2DEE836A910C}" dt="2022-04-24T23:54:01.443" v="2777"/>
          <ac:picMkLst>
            <pc:docMk/>
            <pc:sldMk cId="2448555624" sldId="279"/>
            <ac:picMk id="72" creationId="{C7B6B73C-4D87-0055-5ACC-8D07B3BA2D0E}"/>
          </ac:picMkLst>
        </pc:picChg>
        <pc:picChg chg="add del mod">
          <ac:chgData name="Fosmark, Holly" userId="S::hollyfosmark@my.unthsc.edu::3ece0c6d-1ce8-4df1-bc49-1b965867f62f" providerId="AD" clId="Web-{B2F63110-7F66-1281-9AD8-2DEE836A910C}" dt="2022-04-24T23:58:53.062" v="2785"/>
          <ac:picMkLst>
            <pc:docMk/>
            <pc:sldMk cId="2448555624" sldId="279"/>
            <ac:picMk id="74" creationId="{2F229982-FF32-278A-3F60-6804AB971F3B}"/>
          </ac:picMkLst>
        </pc:picChg>
        <pc:picChg chg="add mod">
          <ac:chgData name="Fosmark, Holly" userId="S::hollyfosmark@my.unthsc.edu::3ece0c6d-1ce8-4df1-bc49-1b965867f62f" providerId="AD" clId="Web-{B2F63110-7F66-1281-9AD8-2DEE836A910C}" dt="2022-04-25T02:30:53.330" v="3345"/>
          <ac:picMkLst>
            <pc:docMk/>
            <pc:sldMk cId="2448555624" sldId="279"/>
            <ac:picMk id="75" creationId="{3809B317-2E83-A013-F7BC-BBD70DCA8397}"/>
          </ac:picMkLst>
        </pc:picChg>
        <pc:picChg chg="add del mod ord">
          <ac:chgData name="Fosmark, Holly" userId="S::hollyfosmark@my.unthsc.edu::3ece0c6d-1ce8-4df1-bc49-1b965867f62f" providerId="AD" clId="Web-{B2F63110-7F66-1281-9AD8-2DEE836A910C}" dt="2022-04-25T00:36:39.099" v="3043"/>
          <ac:picMkLst>
            <pc:docMk/>
            <pc:sldMk cId="2448555624" sldId="279"/>
            <ac:picMk id="77" creationId="{46297513-0298-1CA6-059E-3582976E4E3F}"/>
          </ac:picMkLst>
        </pc:picChg>
        <pc:picChg chg="add del mod ord">
          <ac:chgData name="Fosmark, Holly" userId="S::hollyfosmark@my.unthsc.edu::3ece0c6d-1ce8-4df1-bc49-1b965867f62f" providerId="AD" clId="Web-{B2F63110-7F66-1281-9AD8-2DEE836A910C}" dt="2022-04-25T02:30:02.766" v="3338"/>
          <ac:picMkLst>
            <pc:docMk/>
            <pc:sldMk cId="2448555624" sldId="279"/>
            <ac:picMk id="78" creationId="{D93C4808-0889-6ECD-6C49-E100B02D12D9}"/>
          </ac:picMkLst>
        </pc:picChg>
      </pc:sldChg>
      <pc:sldChg chg="addSp delSp modSp new mod setBg modClrScheme setClrOvrMap chgLayout modNotes">
        <pc:chgData name="Fosmark, Holly" userId="S::hollyfosmark@my.unthsc.edu::3ece0c6d-1ce8-4df1-bc49-1b965867f62f" providerId="AD" clId="Web-{B2F63110-7F66-1281-9AD8-2DEE836A910C}" dt="2022-04-25T02:36:22.713" v="3460" actId="20577"/>
        <pc:sldMkLst>
          <pc:docMk/>
          <pc:sldMk cId="2051901879" sldId="280"/>
        </pc:sldMkLst>
        <pc:spChg chg="mod ord">
          <ac:chgData name="Fosmark, Holly" userId="S::hollyfosmark@my.unthsc.edu::3ece0c6d-1ce8-4df1-bc49-1b965867f62f" providerId="AD" clId="Web-{B2F63110-7F66-1281-9AD8-2DEE836A910C}" dt="2022-04-25T02:02:41.107" v="3249" actId="14100"/>
          <ac:spMkLst>
            <pc:docMk/>
            <pc:sldMk cId="2051901879" sldId="280"/>
            <ac:spMk id="2" creationId="{49BEB458-091B-0039-BF03-40DBEEEA7735}"/>
          </ac:spMkLst>
        </pc:spChg>
        <pc:spChg chg="add del mod ord">
          <ac:chgData name="Fosmark, Holly" userId="S::hollyfosmark@my.unthsc.edu::3ece0c6d-1ce8-4df1-bc49-1b965867f62f" providerId="AD" clId="Web-{B2F63110-7F66-1281-9AD8-2DEE836A910C}" dt="2022-04-25T02:36:22.713" v="3460" actId="20577"/>
          <ac:spMkLst>
            <pc:docMk/>
            <pc:sldMk cId="2051901879" sldId="280"/>
            <ac:spMk id="3" creationId="{7808A375-37FC-CF13-8C66-5B8B81FA6BA2}"/>
          </ac:spMkLst>
        </pc:spChg>
        <pc:spChg chg="del">
          <ac:chgData name="Fosmark, Holly" userId="S::hollyfosmark@my.unthsc.edu::3ece0c6d-1ce8-4df1-bc49-1b965867f62f" providerId="AD" clId="Web-{B2F63110-7F66-1281-9AD8-2DEE836A910C}" dt="2022-04-24T23:21:58.331" v="2687"/>
          <ac:spMkLst>
            <pc:docMk/>
            <pc:sldMk cId="2051901879" sldId="280"/>
            <ac:spMk id="5" creationId="{AE9EE47A-C48A-275D-6035-3067E533862E}"/>
          </ac:spMkLst>
        </pc:spChg>
        <pc:spChg chg="add del mod">
          <ac:chgData name="Fosmark, Holly" userId="S::hollyfosmark@my.unthsc.edu::3ece0c6d-1ce8-4df1-bc49-1b965867f62f" providerId="AD" clId="Web-{B2F63110-7F66-1281-9AD8-2DEE836A910C}" dt="2022-04-24T23:50:34.026" v="2776"/>
          <ac:spMkLst>
            <pc:docMk/>
            <pc:sldMk cId="2051901879" sldId="280"/>
            <ac:spMk id="24" creationId="{AD1413DB-35A5-D550-1765-BA9D56DCD42F}"/>
          </ac:spMkLst>
        </pc:spChg>
        <pc:spChg chg="add del">
          <ac:chgData name="Fosmark, Holly" userId="S::hollyfosmark@my.unthsc.edu::3ece0c6d-1ce8-4df1-bc49-1b965867f62f" providerId="AD" clId="Web-{B2F63110-7F66-1281-9AD8-2DEE836A910C}" dt="2022-04-25T00:03:42.196" v="2789"/>
          <ac:spMkLst>
            <pc:docMk/>
            <pc:sldMk cId="2051901879" sldId="280"/>
            <ac:spMk id="46" creationId="{F205B310-74AF-40F6-B090-BF58CCDE994A}"/>
          </ac:spMkLst>
        </pc:spChg>
        <pc:spChg chg="add del">
          <ac:chgData name="Fosmark, Holly" userId="S::hollyfosmark@my.unthsc.edu::3ece0c6d-1ce8-4df1-bc49-1b965867f62f" providerId="AD" clId="Web-{B2F63110-7F66-1281-9AD8-2DEE836A910C}" dt="2022-04-25T00:03:42.196" v="2789"/>
          <ac:spMkLst>
            <pc:docMk/>
            <pc:sldMk cId="2051901879" sldId="280"/>
            <ac:spMk id="47" creationId="{FDE17E88-CA1E-4EFB-A752-7D186AA1EA14}"/>
          </ac:spMkLst>
        </pc:spChg>
        <pc:spChg chg="add del">
          <ac:chgData name="Fosmark, Holly" userId="S::hollyfosmark@my.unthsc.edu::3ece0c6d-1ce8-4df1-bc49-1b965867f62f" providerId="AD" clId="Web-{B2F63110-7F66-1281-9AD8-2DEE836A910C}" dt="2022-04-25T00:03:42.196" v="2789"/>
          <ac:spMkLst>
            <pc:docMk/>
            <pc:sldMk cId="2051901879" sldId="280"/>
            <ac:spMk id="49" creationId="{3B2CC556-D27E-44A0-926F-7C7F9F44D2F6}"/>
          </ac:spMkLst>
        </pc:spChg>
        <pc:spChg chg="add del">
          <ac:chgData name="Fosmark, Holly" userId="S::hollyfosmark@my.unthsc.edu::3ece0c6d-1ce8-4df1-bc49-1b965867f62f" providerId="AD" clId="Web-{B2F63110-7F66-1281-9AD8-2DEE836A910C}" dt="2022-04-25T00:03:42.196" v="2789"/>
          <ac:spMkLst>
            <pc:docMk/>
            <pc:sldMk cId="2051901879" sldId="280"/>
            <ac:spMk id="51" creationId="{37905A4D-F570-4B4A-9BC9-BB11F7A5EC17}"/>
          </ac:spMkLst>
        </pc:spChg>
        <pc:spChg chg="add del">
          <ac:chgData name="Fosmark, Holly" userId="S::hollyfosmark@my.unthsc.edu::3ece0c6d-1ce8-4df1-bc49-1b965867f62f" providerId="AD" clId="Web-{B2F63110-7F66-1281-9AD8-2DEE836A910C}" dt="2022-04-25T00:05:15.605" v="2833"/>
          <ac:spMkLst>
            <pc:docMk/>
            <pc:sldMk cId="2051901879" sldId="280"/>
            <ac:spMk id="56" creationId="{DFCA516C-E0DF-4D30-BEA8-048F4FD7BD28}"/>
          </ac:spMkLst>
        </pc:spChg>
        <pc:spChg chg="add del">
          <ac:chgData name="Fosmark, Holly" userId="S::hollyfosmark@my.unthsc.edu::3ece0c6d-1ce8-4df1-bc49-1b965867f62f" providerId="AD" clId="Web-{B2F63110-7F66-1281-9AD8-2DEE836A910C}" dt="2022-04-25T00:05:15.605" v="2833"/>
          <ac:spMkLst>
            <pc:docMk/>
            <pc:sldMk cId="2051901879" sldId="280"/>
            <ac:spMk id="81" creationId="{05E17CBE-CE53-4B86-9AAC-A4482E359D35}"/>
          </ac:spMkLst>
        </pc:spChg>
        <pc:spChg chg="add">
          <ac:chgData name="Fosmark, Holly" userId="S::hollyfosmark@my.unthsc.edu::3ece0c6d-1ce8-4df1-bc49-1b965867f62f" providerId="AD" clId="Web-{B2F63110-7F66-1281-9AD8-2DEE836A910C}" dt="2022-04-25T00:05:15.605" v="2833"/>
          <ac:spMkLst>
            <pc:docMk/>
            <pc:sldMk cId="2051901879" sldId="280"/>
            <ac:spMk id="91" creationId="{04450B7B-9FEC-42EE-ADD9-DEEA86434511}"/>
          </ac:spMkLst>
        </pc:spChg>
        <pc:spChg chg="add">
          <ac:chgData name="Fosmark, Holly" userId="S::hollyfosmark@my.unthsc.edu::3ece0c6d-1ce8-4df1-bc49-1b965867f62f" providerId="AD" clId="Web-{B2F63110-7F66-1281-9AD8-2DEE836A910C}" dt="2022-04-25T00:05:15.605" v="2833"/>
          <ac:spMkLst>
            <pc:docMk/>
            <pc:sldMk cId="2051901879" sldId="280"/>
            <ac:spMk id="93" creationId="{93864625-3D6E-4C34-BD6F-1495EF40C2CB}"/>
          </ac:spMkLst>
        </pc:spChg>
        <pc:grpChg chg="add del">
          <ac:chgData name="Fosmark, Holly" userId="S::hollyfosmark@my.unthsc.edu::3ece0c6d-1ce8-4df1-bc49-1b965867f62f" providerId="AD" clId="Web-{B2F63110-7F66-1281-9AD8-2DEE836A910C}" dt="2022-04-25T00:03:42.196" v="2789"/>
          <ac:grpSpMkLst>
            <pc:docMk/>
            <pc:sldMk cId="2051901879" sldId="280"/>
            <ac:grpSpMk id="48" creationId="{DAEA7B76-7928-444A-8083-8218182EFE49}"/>
          </ac:grpSpMkLst>
        </pc:grpChg>
        <pc:grpChg chg="add del">
          <ac:chgData name="Fosmark, Holly" userId="S::hollyfosmark@my.unthsc.edu::3ece0c6d-1ce8-4df1-bc49-1b965867f62f" providerId="AD" clId="Web-{B2F63110-7F66-1281-9AD8-2DEE836A910C}" dt="2022-04-25T00:05:15.605" v="2833"/>
          <ac:grpSpMkLst>
            <pc:docMk/>
            <pc:sldMk cId="2051901879" sldId="280"/>
            <ac:grpSpMk id="58" creationId="{E49AF3AC-2320-4D90-B120-2491E56002DC}"/>
          </ac:grpSpMkLst>
        </pc:grpChg>
        <pc:grpChg chg="add del">
          <ac:chgData name="Fosmark, Holly" userId="S::hollyfosmark@my.unthsc.edu::3ece0c6d-1ce8-4df1-bc49-1b965867f62f" providerId="AD" clId="Web-{B2F63110-7F66-1281-9AD8-2DEE836A910C}" dt="2022-04-25T00:05:15.605" v="2833"/>
          <ac:grpSpMkLst>
            <pc:docMk/>
            <pc:sldMk cId="2051901879" sldId="280"/>
            <ac:grpSpMk id="83" creationId="{E34BFC24-EDED-4D19-82E2-1E5C897A0E32}"/>
          </ac:grpSpMkLst>
        </pc:grpChg>
        <pc:grpChg chg="add">
          <ac:chgData name="Fosmark, Holly" userId="S::hollyfosmark@my.unthsc.edu::3ece0c6d-1ce8-4df1-bc49-1b965867f62f" providerId="AD" clId="Web-{B2F63110-7F66-1281-9AD8-2DEE836A910C}" dt="2022-04-25T00:05:15.605" v="2833"/>
          <ac:grpSpMkLst>
            <pc:docMk/>
            <pc:sldMk cId="2051901879" sldId="280"/>
            <ac:grpSpMk id="95" creationId="{3B64F79E-342C-4891-B58D-DA3168E3F877}"/>
          </ac:grpSpMkLst>
        </pc:grpChg>
        <pc:grpChg chg="add">
          <ac:chgData name="Fosmark, Holly" userId="S::hollyfosmark@my.unthsc.edu::3ece0c6d-1ce8-4df1-bc49-1b965867f62f" providerId="AD" clId="Web-{B2F63110-7F66-1281-9AD8-2DEE836A910C}" dt="2022-04-25T00:05:15.605" v="2833"/>
          <ac:grpSpMkLst>
            <pc:docMk/>
            <pc:sldMk cId="2051901879" sldId="280"/>
            <ac:grpSpMk id="118" creationId="{A4FD8AF7-C8B5-42B3-B713-018DF3FB32B6}"/>
          </ac:grpSpMkLst>
        </pc:grpChg>
        <pc:graphicFrameChg chg="add del mod ord modGraphic">
          <ac:chgData name="Fosmark, Holly" userId="S::hollyfosmark@my.unthsc.edu::3ece0c6d-1ce8-4df1-bc49-1b965867f62f" providerId="AD" clId="Web-{B2F63110-7F66-1281-9AD8-2DEE836A910C}" dt="2022-04-24T20:46:21.573" v="1441"/>
          <ac:graphicFrameMkLst>
            <pc:docMk/>
            <pc:sldMk cId="2051901879" sldId="280"/>
            <ac:graphicFrameMk id="4" creationId="{4CA04A21-E49B-87E7-20EC-F6481F7D18CE}"/>
          </ac:graphicFrameMkLst>
        </pc:graphicFrameChg>
        <pc:picChg chg="add del mod">
          <ac:chgData name="Fosmark, Holly" userId="S::hollyfosmark@my.unthsc.edu::3ece0c6d-1ce8-4df1-bc49-1b965867f62f" providerId="AD" clId="Web-{B2F63110-7F66-1281-9AD8-2DEE836A910C}" dt="2022-04-24T23:22:39.785" v="2705"/>
          <ac:picMkLst>
            <pc:docMk/>
            <pc:sldMk cId="2051901879" sldId="280"/>
            <ac:picMk id="4" creationId="{5F705504-17B3-28FE-DC7E-CB6F885DD6E0}"/>
          </ac:picMkLst>
        </pc:picChg>
        <pc:picChg chg="add mod ord modCrop">
          <ac:chgData name="Fosmark, Holly" userId="S::hollyfosmark@my.unthsc.edu::3ece0c6d-1ce8-4df1-bc49-1b965867f62f" providerId="AD" clId="Web-{B2F63110-7F66-1281-9AD8-2DEE836A910C}" dt="2022-04-25T02:06:48.677" v="3260"/>
          <ac:picMkLst>
            <pc:docMk/>
            <pc:sldMk cId="2051901879" sldId="280"/>
            <ac:picMk id="4" creationId="{DE49E55A-2236-A2C6-CF15-792DC1BC7E66}"/>
          </ac:picMkLst>
        </pc:picChg>
        <pc:picChg chg="del">
          <ac:chgData name="Fosmark, Holly" userId="S::hollyfosmark@my.unthsc.edu::3ece0c6d-1ce8-4df1-bc49-1b965867f62f" providerId="AD" clId="Web-{B2F63110-7F66-1281-9AD8-2DEE836A910C}" dt="2022-04-24T23:22:00.628" v="2690"/>
          <ac:picMkLst>
            <pc:docMk/>
            <pc:sldMk cId="2051901879" sldId="280"/>
            <ac:picMk id="6" creationId="{00BA7C4E-D28A-B6D4-381D-1E01AD914F0F}"/>
          </ac:picMkLst>
        </pc:picChg>
        <pc:picChg chg="del">
          <ac:chgData name="Fosmark, Holly" userId="S::hollyfosmark@my.unthsc.edu::3ece0c6d-1ce8-4df1-bc49-1b965867f62f" providerId="AD" clId="Web-{B2F63110-7F66-1281-9AD8-2DEE836A910C}" dt="2022-04-24T23:22:32.285" v="2703"/>
          <ac:picMkLst>
            <pc:docMk/>
            <pc:sldMk cId="2051901879" sldId="280"/>
            <ac:picMk id="7" creationId="{23EB119F-3199-E25F-6600-75EE6D99F433}"/>
          </ac:picMkLst>
        </pc:picChg>
        <pc:picChg chg="del">
          <ac:chgData name="Fosmark, Holly" userId="S::hollyfosmark@my.unthsc.edu::3ece0c6d-1ce8-4df1-bc49-1b965867f62f" providerId="AD" clId="Web-{B2F63110-7F66-1281-9AD8-2DEE836A910C}" dt="2022-04-24T23:22:04.409" v="2694"/>
          <ac:picMkLst>
            <pc:docMk/>
            <pc:sldMk cId="2051901879" sldId="280"/>
            <ac:picMk id="8" creationId="{3B6F3DAA-2E74-7D2C-0C5A-5DEDF3A46912}"/>
          </ac:picMkLst>
        </pc:picChg>
        <pc:picChg chg="del">
          <ac:chgData name="Fosmark, Holly" userId="S::hollyfosmark@my.unthsc.edu::3ece0c6d-1ce8-4df1-bc49-1b965867f62f" providerId="AD" clId="Web-{B2F63110-7F66-1281-9AD8-2DEE836A910C}" dt="2022-04-24T23:22:01.440" v="2691"/>
          <ac:picMkLst>
            <pc:docMk/>
            <pc:sldMk cId="2051901879" sldId="280"/>
            <ac:picMk id="9" creationId="{8B1C2748-E8F2-3B5E-8B08-9270DAED2F6C}"/>
          </ac:picMkLst>
        </pc:picChg>
        <pc:picChg chg="mod">
          <ac:chgData name="Fosmark, Holly" userId="S::hollyfosmark@my.unthsc.edu::3ece0c6d-1ce8-4df1-bc49-1b965867f62f" providerId="AD" clId="Web-{B2F63110-7F66-1281-9AD8-2DEE836A910C}" dt="2022-04-25T02:03:06.561" v="3251" actId="1076"/>
          <ac:picMkLst>
            <pc:docMk/>
            <pc:sldMk cId="2051901879" sldId="280"/>
            <ac:picMk id="10" creationId="{4602C01E-D294-5D32-1938-1ACE2D1207F4}"/>
          </ac:picMkLst>
        </pc:picChg>
        <pc:picChg chg="del">
          <ac:chgData name="Fosmark, Holly" userId="S::hollyfosmark@my.unthsc.edu::3ece0c6d-1ce8-4df1-bc49-1b965867f62f" providerId="AD" clId="Web-{B2F63110-7F66-1281-9AD8-2DEE836A910C}" dt="2022-04-24T23:22:25.394" v="2702"/>
          <ac:picMkLst>
            <pc:docMk/>
            <pc:sldMk cId="2051901879" sldId="280"/>
            <ac:picMk id="11" creationId="{FBADCC92-0940-8F0E-96C6-7D5543517DD2}"/>
          </ac:picMkLst>
        </pc:picChg>
        <pc:picChg chg="del">
          <ac:chgData name="Fosmark, Holly" userId="S::hollyfosmark@my.unthsc.edu::3ece0c6d-1ce8-4df1-bc49-1b965867f62f" providerId="AD" clId="Web-{B2F63110-7F66-1281-9AD8-2DEE836A910C}" dt="2022-04-24T23:22:03.768" v="2693"/>
          <ac:picMkLst>
            <pc:docMk/>
            <pc:sldMk cId="2051901879" sldId="280"/>
            <ac:picMk id="12" creationId="{29FA90A1-0B66-045E-B77A-7595C3F9F1B8}"/>
          </ac:picMkLst>
        </pc:picChg>
        <pc:picChg chg="del">
          <ac:chgData name="Fosmark, Holly" userId="S::hollyfosmark@my.unthsc.edu::3ece0c6d-1ce8-4df1-bc49-1b965867f62f" providerId="AD" clId="Web-{B2F63110-7F66-1281-9AD8-2DEE836A910C}" dt="2022-04-24T23:22:33.285" v="2704"/>
          <ac:picMkLst>
            <pc:docMk/>
            <pc:sldMk cId="2051901879" sldId="280"/>
            <ac:picMk id="13" creationId="{6D2BBAA9-0BC7-A924-F704-18C785E38598}"/>
          </ac:picMkLst>
        </pc:picChg>
        <pc:picChg chg="del">
          <ac:chgData name="Fosmark, Holly" userId="S::hollyfosmark@my.unthsc.edu::3ece0c6d-1ce8-4df1-bc49-1b965867f62f" providerId="AD" clId="Web-{B2F63110-7F66-1281-9AD8-2DEE836A910C}" dt="2022-04-24T23:22:21.785" v="2700"/>
          <ac:picMkLst>
            <pc:docMk/>
            <pc:sldMk cId="2051901879" sldId="280"/>
            <ac:picMk id="14" creationId="{EF2D2CF4-1A1E-FC9A-996C-145CD951BAD3}"/>
          </ac:picMkLst>
        </pc:picChg>
        <pc:picChg chg="del">
          <ac:chgData name="Fosmark, Holly" userId="S::hollyfosmark@my.unthsc.edu::3ece0c6d-1ce8-4df1-bc49-1b965867f62f" providerId="AD" clId="Web-{B2F63110-7F66-1281-9AD8-2DEE836A910C}" dt="2022-04-24T23:22:23.956" v="2701"/>
          <ac:picMkLst>
            <pc:docMk/>
            <pc:sldMk cId="2051901879" sldId="280"/>
            <ac:picMk id="15" creationId="{732C6AA8-1E04-DC22-538C-4B9BF0B00CED}"/>
          </ac:picMkLst>
        </pc:picChg>
        <pc:picChg chg="del">
          <ac:chgData name="Fosmark, Holly" userId="S::hollyfosmark@my.unthsc.edu::3ece0c6d-1ce8-4df1-bc49-1b965867f62f" providerId="AD" clId="Web-{B2F63110-7F66-1281-9AD8-2DEE836A910C}" dt="2022-04-24T23:22:05.175" v="2695"/>
          <ac:picMkLst>
            <pc:docMk/>
            <pc:sldMk cId="2051901879" sldId="280"/>
            <ac:picMk id="16" creationId="{4A3F7D8B-436B-1F82-204D-7A433045BAA7}"/>
          </ac:picMkLst>
        </pc:picChg>
        <pc:picChg chg="mod ord">
          <ac:chgData name="Fosmark, Holly" userId="S::hollyfosmark@my.unthsc.edu::3ece0c6d-1ce8-4df1-bc49-1b965867f62f" providerId="AD" clId="Web-{B2F63110-7F66-1281-9AD8-2DEE836A910C}" dt="2022-04-25T00:05:15.605" v="2833"/>
          <ac:picMkLst>
            <pc:docMk/>
            <pc:sldMk cId="2051901879" sldId="280"/>
            <ac:picMk id="17" creationId="{BA12E98F-B38B-066A-9B26-BCA4DE94818D}"/>
          </ac:picMkLst>
        </pc:picChg>
        <pc:picChg chg="del">
          <ac:chgData name="Fosmark, Holly" userId="S::hollyfosmark@my.unthsc.edu::3ece0c6d-1ce8-4df1-bc49-1b965867f62f" providerId="AD" clId="Web-{B2F63110-7F66-1281-9AD8-2DEE836A910C}" dt="2022-04-24T23:22:06.018" v="2696"/>
          <ac:picMkLst>
            <pc:docMk/>
            <pc:sldMk cId="2051901879" sldId="280"/>
            <ac:picMk id="18" creationId="{31C3311C-4237-C45F-B8B7-A38FBB580895}"/>
          </ac:picMkLst>
        </pc:picChg>
        <pc:picChg chg="del">
          <ac:chgData name="Fosmark, Holly" userId="S::hollyfosmark@my.unthsc.edu::3ece0c6d-1ce8-4df1-bc49-1b965867f62f" providerId="AD" clId="Web-{B2F63110-7F66-1281-9AD8-2DEE836A910C}" dt="2022-04-24T23:21:54.581" v="2685"/>
          <ac:picMkLst>
            <pc:docMk/>
            <pc:sldMk cId="2051901879" sldId="280"/>
            <ac:picMk id="19" creationId="{3208D670-3BDF-2439-4260-A24D140C47BF}"/>
          </ac:picMkLst>
        </pc:picChg>
        <pc:picChg chg="del">
          <ac:chgData name="Fosmark, Holly" userId="S::hollyfosmark@my.unthsc.edu::3ece0c6d-1ce8-4df1-bc49-1b965867f62f" providerId="AD" clId="Web-{B2F63110-7F66-1281-9AD8-2DEE836A910C}" dt="2022-04-24T23:21:55.409" v="2686"/>
          <ac:picMkLst>
            <pc:docMk/>
            <pc:sldMk cId="2051901879" sldId="280"/>
            <ac:picMk id="20" creationId="{78626635-4E84-543B-7CE7-72670D8939D1}"/>
          </ac:picMkLst>
        </pc:picChg>
        <pc:picChg chg="del">
          <ac:chgData name="Fosmark, Holly" userId="S::hollyfosmark@my.unthsc.edu::3ece0c6d-1ce8-4df1-bc49-1b965867f62f" providerId="AD" clId="Web-{B2F63110-7F66-1281-9AD8-2DEE836A910C}" dt="2022-04-24T23:22:02.878" v="2692"/>
          <ac:picMkLst>
            <pc:docMk/>
            <pc:sldMk cId="2051901879" sldId="280"/>
            <ac:picMk id="21" creationId="{8553B2DE-0F6B-248C-0350-1CCDB6323047}"/>
          </ac:picMkLst>
        </pc:picChg>
        <pc:picChg chg="del">
          <ac:chgData name="Fosmark, Holly" userId="S::hollyfosmark@my.unthsc.edu::3ece0c6d-1ce8-4df1-bc49-1b965867f62f" providerId="AD" clId="Web-{B2F63110-7F66-1281-9AD8-2DEE836A910C}" dt="2022-04-24T23:21:59.721" v="2689"/>
          <ac:picMkLst>
            <pc:docMk/>
            <pc:sldMk cId="2051901879" sldId="280"/>
            <ac:picMk id="22" creationId="{E361B9D6-1263-18BB-4CE6-13D55D47BCDE}"/>
          </ac:picMkLst>
        </pc:picChg>
        <pc:picChg chg="del">
          <ac:chgData name="Fosmark, Holly" userId="S::hollyfosmark@my.unthsc.edu::3ece0c6d-1ce8-4df1-bc49-1b965867f62f" providerId="AD" clId="Web-{B2F63110-7F66-1281-9AD8-2DEE836A910C}" dt="2022-04-24T23:21:59.143" v="2688"/>
          <ac:picMkLst>
            <pc:docMk/>
            <pc:sldMk cId="2051901879" sldId="280"/>
            <ac:picMk id="23" creationId="{33686962-22E5-9276-59B7-24DBB3DE036B}"/>
          </ac:picMkLst>
        </pc:picChg>
      </pc:sldChg>
      <pc:sldChg chg="addSp delSp modSp new del">
        <pc:chgData name="Fosmark, Holly" userId="S::hollyfosmark@my.unthsc.edu::3ece0c6d-1ce8-4df1-bc49-1b965867f62f" providerId="AD" clId="Web-{B2F63110-7F66-1281-9AD8-2DEE836A910C}" dt="2022-04-24T19:19:53.910" v="608"/>
        <pc:sldMkLst>
          <pc:docMk/>
          <pc:sldMk cId="950170788" sldId="281"/>
        </pc:sldMkLst>
        <pc:spChg chg="mod">
          <ac:chgData name="Fosmark, Holly" userId="S::hollyfosmark@my.unthsc.edu::3ece0c6d-1ce8-4df1-bc49-1b965867f62f" providerId="AD" clId="Web-{B2F63110-7F66-1281-9AD8-2DEE836A910C}" dt="2022-04-24T19:14:05.336" v="563" actId="1076"/>
          <ac:spMkLst>
            <pc:docMk/>
            <pc:sldMk cId="950170788" sldId="281"/>
            <ac:spMk id="2" creationId="{3F6FA4E0-AD20-D698-A8EB-780022B7F00C}"/>
          </ac:spMkLst>
        </pc:spChg>
        <pc:spChg chg="add mod">
          <ac:chgData name="Fosmark, Holly" userId="S::hollyfosmark@my.unthsc.edu::3ece0c6d-1ce8-4df1-bc49-1b965867f62f" providerId="AD" clId="Web-{B2F63110-7F66-1281-9AD8-2DEE836A910C}" dt="2022-04-24T19:12:00.988" v="545" actId="1076"/>
          <ac:spMkLst>
            <pc:docMk/>
            <pc:sldMk cId="950170788" sldId="281"/>
            <ac:spMk id="4" creationId="{D4A11859-12F9-1CA0-2F1C-9F34FDFD09CF}"/>
          </ac:spMkLst>
        </pc:spChg>
        <pc:spChg chg="add del mod">
          <ac:chgData name="Fosmark, Holly" userId="S::hollyfosmark@my.unthsc.edu::3ece0c6d-1ce8-4df1-bc49-1b965867f62f" providerId="AD" clId="Web-{B2F63110-7F66-1281-9AD8-2DEE836A910C}" dt="2022-04-24T19:11:55.175" v="544"/>
          <ac:spMkLst>
            <pc:docMk/>
            <pc:sldMk cId="950170788" sldId="281"/>
            <ac:spMk id="5" creationId="{23FFCCB7-C175-6D34-346E-B2354F0F67E8}"/>
          </ac:spMkLst>
        </pc:spChg>
        <pc:picChg chg="add mod">
          <ac:chgData name="Fosmark, Holly" userId="S::hollyfosmark@my.unthsc.edu::3ece0c6d-1ce8-4df1-bc49-1b965867f62f" providerId="AD" clId="Web-{B2F63110-7F66-1281-9AD8-2DEE836A910C}" dt="2022-04-24T19:14:09.836" v="565" actId="1076"/>
          <ac:picMkLst>
            <pc:docMk/>
            <pc:sldMk cId="950170788" sldId="281"/>
            <ac:picMk id="7" creationId="{DCAADABC-E73B-1E03-43C8-FEBCB7A717F0}"/>
          </ac:picMkLst>
        </pc:picChg>
      </pc:sldChg>
      <pc:sldChg chg="addSp delSp modSp new add del mod setBg modClrScheme chgLayout modNotes">
        <pc:chgData name="Fosmark, Holly" userId="S::hollyfosmark@my.unthsc.edu::3ece0c6d-1ce8-4df1-bc49-1b965867f62f" providerId="AD" clId="Web-{B2F63110-7F66-1281-9AD8-2DEE836A910C}" dt="2022-04-24T23:21:17.798" v="2684"/>
        <pc:sldMkLst>
          <pc:docMk/>
          <pc:sldMk cId="2730212050" sldId="282"/>
        </pc:sldMkLst>
        <pc:spChg chg="add mod">
          <ac:chgData name="Fosmark, Holly" userId="S::hollyfosmark@my.unthsc.edu::3ece0c6d-1ce8-4df1-bc49-1b965867f62f" providerId="AD" clId="Web-{B2F63110-7F66-1281-9AD8-2DEE836A910C}" dt="2022-04-24T21:20:44.769" v="1781"/>
          <ac:spMkLst>
            <pc:docMk/>
            <pc:sldMk cId="2730212050" sldId="282"/>
            <ac:spMk id="2" creationId="{9C94C2E4-CD83-C5C7-5957-FA08D3BC384B}"/>
          </ac:spMkLst>
        </pc:spChg>
        <pc:spChg chg="add mod">
          <ac:chgData name="Fosmark, Holly" userId="S::hollyfosmark@my.unthsc.edu::3ece0c6d-1ce8-4df1-bc49-1b965867f62f" providerId="AD" clId="Web-{B2F63110-7F66-1281-9AD8-2DEE836A910C}" dt="2022-04-24T21:19:39.235" v="1776" actId="14100"/>
          <ac:spMkLst>
            <pc:docMk/>
            <pc:sldMk cId="2730212050" sldId="282"/>
            <ac:spMk id="3" creationId="{BAE2C156-C9AD-C4A1-CD4C-974BE1A0D8FA}"/>
          </ac:spMkLst>
        </pc:spChg>
        <pc:spChg chg="add del mod">
          <ac:chgData name="Fosmark, Holly" userId="S::hollyfosmark@my.unthsc.edu::3ece0c6d-1ce8-4df1-bc49-1b965867f62f" providerId="AD" clId="Web-{B2F63110-7F66-1281-9AD8-2DEE836A910C}" dt="2022-04-24T19:26:00.158" v="642"/>
          <ac:spMkLst>
            <pc:docMk/>
            <pc:sldMk cId="2730212050" sldId="282"/>
            <ac:spMk id="8" creationId="{D5B86E75-464B-8D18-A8E6-FCBD6A0056FF}"/>
          </ac:spMkLst>
        </pc:spChg>
        <pc:spChg chg="add mod">
          <ac:chgData name="Fosmark, Holly" userId="S::hollyfosmark@my.unthsc.edu::3ece0c6d-1ce8-4df1-bc49-1b965867f62f" providerId="AD" clId="Web-{B2F63110-7F66-1281-9AD8-2DEE836A910C}" dt="2022-04-24T21:27:16.672" v="1906" actId="20577"/>
          <ac:spMkLst>
            <pc:docMk/>
            <pc:sldMk cId="2730212050" sldId="282"/>
            <ac:spMk id="9" creationId="{279ABA44-1230-D8C7-37B1-CE9CB5657E94}"/>
          </ac:spMkLst>
        </pc:spChg>
        <pc:picChg chg="add mod">
          <ac:chgData name="Fosmark, Holly" userId="S::hollyfosmark@my.unthsc.edu::3ece0c6d-1ce8-4df1-bc49-1b965867f62f" providerId="AD" clId="Web-{B2F63110-7F66-1281-9AD8-2DEE836A910C}" dt="2022-04-24T19:24:23.124" v="631" actId="1076"/>
          <ac:picMkLst>
            <pc:docMk/>
            <pc:sldMk cId="2730212050" sldId="282"/>
            <ac:picMk id="5" creationId="{3A7F2620-295A-070D-B6CB-7310C989261B}"/>
          </ac:picMkLst>
        </pc:picChg>
        <pc:picChg chg="add mod ord modCrop">
          <ac:chgData name="Fosmark, Holly" userId="S::hollyfosmark@my.unthsc.edu::3ece0c6d-1ce8-4df1-bc49-1b965867f62f" providerId="AD" clId="Web-{B2F63110-7F66-1281-9AD8-2DEE836A910C}" dt="2022-04-24T20:33:38.610" v="1427"/>
          <ac:picMkLst>
            <pc:docMk/>
            <pc:sldMk cId="2730212050" sldId="282"/>
            <ac:picMk id="6" creationId="{81F21C32-F5A9-3237-8292-D18AF7ECE59A}"/>
          </ac:picMkLst>
        </pc:picChg>
      </pc:sldChg>
      <pc:sldChg chg="addSp delSp modSp new del mod ord setBg modClrScheme setClrOvrMap chgLayout modNotes">
        <pc:chgData name="Fosmark, Holly" userId="S::hollyfosmark@my.unthsc.edu::3ece0c6d-1ce8-4df1-bc49-1b965867f62f" providerId="AD" clId="Web-{B2F63110-7F66-1281-9AD8-2DEE836A910C}" dt="2022-04-25T03:01:27.566" v="3529"/>
        <pc:sldMkLst>
          <pc:docMk/>
          <pc:sldMk cId="1112624673" sldId="283"/>
        </pc:sldMkLst>
        <pc:spChg chg="del">
          <ac:chgData name="Fosmark, Holly" userId="S::hollyfosmark@my.unthsc.edu::3ece0c6d-1ce8-4df1-bc49-1b965867f62f" providerId="AD" clId="Web-{B2F63110-7F66-1281-9AD8-2DEE836A910C}" dt="2022-04-25T01:38:38.677" v="3215"/>
          <ac:spMkLst>
            <pc:docMk/>
            <pc:sldMk cId="1112624673" sldId="283"/>
            <ac:spMk id="2" creationId="{1D573B81-E496-3B34-2A01-EE0D910E2D88}"/>
          </ac:spMkLst>
        </pc:spChg>
        <pc:spChg chg="del">
          <ac:chgData name="Fosmark, Holly" userId="S::hollyfosmark@my.unthsc.edu::3ece0c6d-1ce8-4df1-bc49-1b965867f62f" providerId="AD" clId="Web-{B2F63110-7F66-1281-9AD8-2DEE836A910C}" dt="2022-04-25T01:38:38.677" v="3215"/>
          <ac:spMkLst>
            <pc:docMk/>
            <pc:sldMk cId="1112624673" sldId="283"/>
            <ac:spMk id="3" creationId="{F47BD221-5776-BBEB-9541-5C3F5902BBF0}"/>
          </ac:spMkLst>
        </pc:spChg>
        <pc:spChg chg="add">
          <ac:chgData name="Fosmark, Holly" userId="S::hollyfosmark@my.unthsc.edu::3ece0c6d-1ce8-4df1-bc49-1b965867f62f" providerId="AD" clId="Web-{B2F63110-7F66-1281-9AD8-2DEE836A910C}" dt="2022-04-25T01:59:58.291" v="3237"/>
          <ac:spMkLst>
            <pc:docMk/>
            <pc:sldMk cId="1112624673" sldId="283"/>
            <ac:spMk id="33" creationId="{C40B6375-7479-45C4-8B99-EA1CF75F31E2}"/>
          </ac:spMkLst>
        </pc:spChg>
        <pc:spChg chg="add">
          <ac:chgData name="Fosmark, Holly" userId="S::hollyfosmark@my.unthsc.edu::3ece0c6d-1ce8-4df1-bc49-1b965867f62f" providerId="AD" clId="Web-{B2F63110-7F66-1281-9AD8-2DEE836A910C}" dt="2022-04-25T01:59:58.291" v="3237"/>
          <ac:spMkLst>
            <pc:docMk/>
            <pc:sldMk cId="1112624673" sldId="283"/>
            <ac:spMk id="35" creationId="{BECECF94-D01C-459E-AF55-CEE99A077FBB}"/>
          </ac:spMkLst>
        </pc:spChg>
        <pc:grpChg chg="add del">
          <ac:chgData name="Fosmark, Holly" userId="S::hollyfosmark@my.unthsc.edu::3ece0c6d-1ce8-4df1-bc49-1b965867f62f" providerId="AD" clId="Web-{B2F63110-7F66-1281-9AD8-2DEE836A910C}" dt="2022-04-25T01:59:58.275" v="3236"/>
          <ac:grpSpMkLst>
            <pc:docMk/>
            <pc:sldMk cId="1112624673" sldId="283"/>
            <ac:grpSpMk id="10" creationId="{17A25D46-0B0D-4C47-ACAF-9DABE5231897}"/>
          </ac:grpSpMkLst>
        </pc:grpChg>
        <pc:grpChg chg="add">
          <ac:chgData name="Fosmark, Holly" userId="S::hollyfosmark@my.unthsc.edu::3ece0c6d-1ce8-4df1-bc49-1b965867f62f" providerId="AD" clId="Web-{B2F63110-7F66-1281-9AD8-2DEE836A910C}" dt="2022-04-25T01:59:58.291" v="3237"/>
          <ac:grpSpMkLst>
            <pc:docMk/>
            <pc:sldMk cId="1112624673" sldId="283"/>
            <ac:grpSpMk id="32" creationId="{9EA06921-3C0C-4126-AF75-9499D48390C3}"/>
          </ac:grpSpMkLst>
        </pc:grpChg>
        <pc:picChg chg="add mod ord">
          <ac:chgData name="Fosmark, Holly" userId="S::hollyfosmark@my.unthsc.edu::3ece0c6d-1ce8-4df1-bc49-1b965867f62f" providerId="AD" clId="Web-{B2F63110-7F66-1281-9AD8-2DEE836A910C}" dt="2022-04-25T02:35:19.180" v="3445"/>
          <ac:picMkLst>
            <pc:docMk/>
            <pc:sldMk cId="1112624673" sldId="283"/>
            <ac:picMk id="4" creationId="{F7A14C88-4864-74C4-8143-18A01F04314D}"/>
          </ac:picMkLst>
        </pc:picChg>
        <pc:picChg chg="add mod">
          <ac:chgData name="Fosmark, Holly" userId="S::hollyfosmark@my.unthsc.edu::3ece0c6d-1ce8-4df1-bc49-1b965867f62f" providerId="AD" clId="Web-{B2F63110-7F66-1281-9AD8-2DEE836A910C}" dt="2022-04-25T02:35:01.320" v="3444"/>
          <ac:picMkLst>
            <pc:docMk/>
            <pc:sldMk cId="1112624673" sldId="283"/>
            <ac:picMk id="5" creationId="{4E58F3FB-3009-8C5E-E60E-3C0DF0D8AF28}"/>
          </ac:picMkLst>
        </pc:picChg>
      </pc:sldChg>
      <pc:sldChg chg="addSp delSp modSp new del mod setBg modClrScheme addAnim delDesignElem modShow chgLayout">
        <pc:chgData name="Fosmark, Holly" userId="S::hollyfosmark@my.unthsc.edu::3ece0c6d-1ce8-4df1-bc49-1b965867f62f" providerId="AD" clId="Web-{B2F63110-7F66-1281-9AD8-2DEE836A910C}" dt="2022-04-24T22:06:16.794" v="2674"/>
        <pc:sldMkLst>
          <pc:docMk/>
          <pc:sldMk cId="3332962253" sldId="283"/>
        </pc:sldMkLst>
        <pc:spChg chg="add mod ord">
          <ac:chgData name="Fosmark, Holly" userId="S::hollyfosmark@my.unthsc.edu::3ece0c6d-1ce8-4df1-bc49-1b965867f62f" providerId="AD" clId="Web-{B2F63110-7F66-1281-9AD8-2DEE836A910C}" dt="2022-04-24T22:05:09.870" v="2673"/>
          <ac:spMkLst>
            <pc:docMk/>
            <pc:sldMk cId="3332962253" sldId="283"/>
            <ac:spMk id="2" creationId="{90061C3C-7D7A-F5CB-BA46-29D25DAA60A9}"/>
          </ac:spMkLst>
        </pc:spChg>
        <pc:spChg chg="add del">
          <ac:chgData name="Fosmark, Holly" userId="S::hollyfosmark@my.unthsc.edu::3ece0c6d-1ce8-4df1-bc49-1b965867f62f" providerId="AD" clId="Web-{B2F63110-7F66-1281-9AD8-2DEE836A910C}" dt="2022-04-24T22:02:37.287" v="2619"/>
          <ac:spMkLst>
            <pc:docMk/>
            <pc:sldMk cId="3332962253" sldId="283"/>
            <ac:spMk id="3" creationId="{033695AF-B408-B65A-F4FF-C27B6EC058CA}"/>
          </ac:spMkLst>
        </pc:spChg>
        <pc:spChg chg="add del">
          <ac:chgData name="Fosmark, Holly" userId="S::hollyfosmark@my.unthsc.edu::3ece0c6d-1ce8-4df1-bc49-1b965867f62f" providerId="AD" clId="Web-{B2F63110-7F66-1281-9AD8-2DEE836A910C}" dt="2022-04-24T22:04:25.837" v="2670"/>
          <ac:spMkLst>
            <pc:docMk/>
            <pc:sldMk cId="3332962253" sldId="283"/>
            <ac:spMk id="4" creationId="{3B188DAC-9212-7D15-A14B-11DD01FD0EBA}"/>
          </ac:spMkLst>
        </pc:spChg>
        <pc:spChg chg="add del">
          <ac:chgData name="Fosmark, Holly" userId="S::hollyfosmark@my.unthsc.edu::3ece0c6d-1ce8-4df1-bc49-1b965867f62f" providerId="AD" clId="Web-{B2F63110-7F66-1281-9AD8-2DEE836A910C}" dt="2022-04-24T22:04:23.822" v="2669"/>
          <ac:spMkLst>
            <pc:docMk/>
            <pc:sldMk cId="3332962253" sldId="283"/>
            <ac:spMk id="5" creationId="{643AD79A-E82E-CBC1-B1FC-988251004525}"/>
          </ac:spMkLst>
        </pc:spChg>
        <pc:spChg chg="add del">
          <ac:chgData name="Fosmark, Holly" userId="S::hollyfosmark@my.unthsc.edu::3ece0c6d-1ce8-4df1-bc49-1b965867f62f" providerId="AD" clId="Web-{B2F63110-7F66-1281-9AD8-2DEE836A910C}" dt="2022-04-24T22:04:57.041" v="2672"/>
          <ac:spMkLst>
            <pc:docMk/>
            <pc:sldMk cId="3332962253" sldId="283"/>
            <ac:spMk id="6" creationId="{7A43EA8E-F273-A0E8-A3B8-6DBD7EED2BD3}"/>
          </ac:spMkLst>
        </pc:spChg>
        <pc:spChg chg="add del">
          <ac:chgData name="Fosmark, Holly" userId="S::hollyfosmark@my.unthsc.edu::3ece0c6d-1ce8-4df1-bc49-1b965867f62f" providerId="AD" clId="Web-{B2F63110-7F66-1281-9AD8-2DEE836A910C}" dt="2022-04-24T22:01:45.676" v="2614"/>
          <ac:spMkLst>
            <pc:docMk/>
            <pc:sldMk cId="3332962253" sldId="283"/>
            <ac:spMk id="33" creationId="{10CE3618-1D7A-4256-B2AF-9DB692996C65}"/>
          </ac:spMkLst>
        </pc:spChg>
        <pc:spChg chg="add del">
          <ac:chgData name="Fosmark, Holly" userId="S::hollyfosmark@my.unthsc.edu::3ece0c6d-1ce8-4df1-bc49-1b965867f62f" providerId="AD" clId="Web-{B2F63110-7F66-1281-9AD8-2DEE836A910C}" dt="2022-04-24T22:01:45.676" v="2614"/>
          <ac:spMkLst>
            <pc:docMk/>
            <pc:sldMk cId="3332962253" sldId="283"/>
            <ac:spMk id="56" creationId="{3F39476B-1A6D-47CB-AC7A-FB87EF003323}"/>
          </ac:spMkLst>
        </pc:spChg>
        <pc:spChg chg="add del">
          <ac:chgData name="Fosmark, Holly" userId="S::hollyfosmark@my.unthsc.edu::3ece0c6d-1ce8-4df1-bc49-1b965867f62f" providerId="AD" clId="Web-{B2F63110-7F66-1281-9AD8-2DEE836A910C}" dt="2022-04-24T22:02:42.272" v="2620"/>
          <ac:spMkLst>
            <pc:docMk/>
            <pc:sldMk cId="3332962253" sldId="283"/>
            <ac:spMk id="58" creationId="{7842FC68-61FD-4700-8A22-BB8B071884DB}"/>
          </ac:spMkLst>
        </pc:spChg>
        <pc:spChg chg="add del">
          <ac:chgData name="Fosmark, Holly" userId="S::hollyfosmark@my.unthsc.edu::3ece0c6d-1ce8-4df1-bc49-1b965867f62f" providerId="AD" clId="Web-{B2F63110-7F66-1281-9AD8-2DEE836A910C}" dt="2022-04-24T22:02:42.272" v="2620"/>
          <ac:spMkLst>
            <pc:docMk/>
            <pc:sldMk cId="3332962253" sldId="283"/>
            <ac:spMk id="61" creationId="{6BDBA639-2A71-4A60-A71A-FF1836F546CE}"/>
          </ac:spMkLst>
        </pc:spChg>
        <pc:spChg chg="add del">
          <ac:chgData name="Fosmark, Holly" userId="S::hollyfosmark@my.unthsc.edu::3ece0c6d-1ce8-4df1-bc49-1b965867f62f" providerId="AD" clId="Web-{B2F63110-7F66-1281-9AD8-2DEE836A910C}" dt="2022-04-24T22:02:42.272" v="2620"/>
          <ac:spMkLst>
            <pc:docMk/>
            <pc:sldMk cId="3332962253" sldId="283"/>
            <ac:spMk id="63" creationId="{D9C506D7-84CB-4057-A44A-465313E78538}"/>
          </ac:spMkLst>
        </pc:spChg>
        <pc:spChg chg="add del">
          <ac:chgData name="Fosmark, Holly" userId="S::hollyfosmark@my.unthsc.edu::3ece0c6d-1ce8-4df1-bc49-1b965867f62f" providerId="AD" clId="Web-{B2F63110-7F66-1281-9AD8-2DEE836A910C}" dt="2022-04-24T22:04:02.868" v="2665"/>
          <ac:spMkLst>
            <pc:docMk/>
            <pc:sldMk cId="3332962253" sldId="283"/>
            <ac:spMk id="94" creationId="{10CE3618-1D7A-4256-B2AF-9DB692996C65}"/>
          </ac:spMkLst>
        </pc:spChg>
        <pc:spChg chg="add del">
          <ac:chgData name="Fosmark, Holly" userId="S::hollyfosmark@my.unthsc.edu::3ece0c6d-1ce8-4df1-bc49-1b965867f62f" providerId="AD" clId="Web-{B2F63110-7F66-1281-9AD8-2DEE836A910C}" dt="2022-04-24T22:04:02.868" v="2665"/>
          <ac:spMkLst>
            <pc:docMk/>
            <pc:sldMk cId="3332962253" sldId="283"/>
            <ac:spMk id="117" creationId="{3F39476B-1A6D-47CB-AC7A-FB87EF003323}"/>
          </ac:spMkLst>
        </pc:spChg>
        <pc:spChg chg="add del">
          <ac:chgData name="Fosmark, Holly" userId="S::hollyfosmark@my.unthsc.edu::3ece0c6d-1ce8-4df1-bc49-1b965867f62f" providerId="AD" clId="Web-{B2F63110-7F66-1281-9AD8-2DEE836A910C}" dt="2022-04-24T22:05:09.870" v="2673"/>
          <ac:spMkLst>
            <pc:docMk/>
            <pc:sldMk cId="3332962253" sldId="283"/>
            <ac:spMk id="148" creationId="{6BDBA639-2A71-4A60-A71A-FF1836F546CE}"/>
          </ac:spMkLst>
        </pc:spChg>
        <pc:spChg chg="add del">
          <ac:chgData name="Fosmark, Holly" userId="S::hollyfosmark@my.unthsc.edu::3ece0c6d-1ce8-4df1-bc49-1b965867f62f" providerId="AD" clId="Web-{B2F63110-7F66-1281-9AD8-2DEE836A910C}" dt="2022-04-24T22:05:09.870" v="2673"/>
          <ac:spMkLst>
            <pc:docMk/>
            <pc:sldMk cId="3332962253" sldId="283"/>
            <ac:spMk id="171" creationId="{D9C506D7-84CB-4057-A44A-465313E78538}"/>
          </ac:spMkLst>
        </pc:spChg>
        <pc:spChg chg="add del">
          <ac:chgData name="Fosmark, Holly" userId="S::hollyfosmark@my.unthsc.edu::3ece0c6d-1ce8-4df1-bc49-1b965867f62f" providerId="AD" clId="Web-{B2F63110-7F66-1281-9AD8-2DEE836A910C}" dt="2022-04-24T22:05:09.870" v="2673"/>
          <ac:spMkLst>
            <pc:docMk/>
            <pc:sldMk cId="3332962253" sldId="283"/>
            <ac:spMk id="173" creationId="{7842FC68-61FD-4700-8A22-BB8B071884DB}"/>
          </ac:spMkLst>
        </pc:spChg>
        <pc:spChg chg="add">
          <ac:chgData name="Fosmark, Holly" userId="S::hollyfosmark@my.unthsc.edu::3ece0c6d-1ce8-4df1-bc49-1b965867f62f" providerId="AD" clId="Web-{B2F63110-7F66-1281-9AD8-2DEE836A910C}" dt="2022-04-24T22:05:09.870" v="2673"/>
          <ac:spMkLst>
            <pc:docMk/>
            <pc:sldMk cId="3332962253" sldId="283"/>
            <ac:spMk id="204" creationId="{E2366EBA-92FD-44AE-87A9-25E5135EB2C9}"/>
          </ac:spMkLst>
        </pc:spChg>
        <pc:spChg chg="add">
          <ac:chgData name="Fosmark, Holly" userId="S::hollyfosmark@my.unthsc.edu::3ece0c6d-1ce8-4df1-bc49-1b965867f62f" providerId="AD" clId="Web-{B2F63110-7F66-1281-9AD8-2DEE836A910C}" dt="2022-04-24T22:05:09.870" v="2673"/>
          <ac:spMkLst>
            <pc:docMk/>
            <pc:sldMk cId="3332962253" sldId="283"/>
            <ac:spMk id="227" creationId="{7C462C46-EFB7-4580-9921-DFC346FCC3C2}"/>
          </ac:spMkLst>
        </pc:spChg>
        <pc:grpChg chg="add del">
          <ac:chgData name="Fosmark, Holly" userId="S::hollyfosmark@my.unthsc.edu::3ece0c6d-1ce8-4df1-bc49-1b965867f62f" providerId="AD" clId="Web-{B2F63110-7F66-1281-9AD8-2DEE836A910C}" dt="2022-04-24T22:01:45.676" v="2614"/>
          <ac:grpSpMkLst>
            <pc:docMk/>
            <pc:sldMk cId="3332962253" sldId="283"/>
            <ac:grpSpMk id="7" creationId="{84DB7353-7D7A-431B-A5B6-A3845E6F2BB2}"/>
          </ac:grpSpMkLst>
        </pc:grpChg>
        <pc:grpChg chg="add del">
          <ac:chgData name="Fosmark, Holly" userId="S::hollyfosmark@my.unthsc.edu::3ece0c6d-1ce8-4df1-bc49-1b965867f62f" providerId="AD" clId="Web-{B2F63110-7F66-1281-9AD8-2DEE836A910C}" dt="2022-04-24T22:01:45.676" v="2614"/>
          <ac:grpSpMkLst>
            <pc:docMk/>
            <pc:sldMk cId="3332962253" sldId="283"/>
            <ac:grpSpMk id="28" creationId="{1B24766B-81CA-44C7-BF11-77A12BA42411}"/>
          </ac:grpSpMkLst>
        </pc:grpChg>
        <pc:grpChg chg="add del">
          <ac:chgData name="Fosmark, Holly" userId="S::hollyfosmark@my.unthsc.edu::3ece0c6d-1ce8-4df1-bc49-1b965867f62f" providerId="AD" clId="Web-{B2F63110-7F66-1281-9AD8-2DEE836A910C}" dt="2022-04-24T22:01:45.676" v="2614"/>
          <ac:grpSpMkLst>
            <pc:docMk/>
            <pc:sldMk cId="3332962253" sldId="283"/>
            <ac:grpSpMk id="35" creationId="{D91A9185-A7D5-460B-98BC-0BF2EBD3EEBE}"/>
          </ac:grpSpMkLst>
        </pc:grpChg>
        <pc:grpChg chg="add del">
          <ac:chgData name="Fosmark, Holly" userId="S::hollyfosmark@my.unthsc.edu::3ece0c6d-1ce8-4df1-bc49-1b965867f62f" providerId="AD" clId="Web-{B2F63110-7F66-1281-9AD8-2DEE836A910C}" dt="2022-04-24T22:02:42.272" v="2620"/>
          <ac:grpSpMkLst>
            <pc:docMk/>
            <pc:sldMk cId="3332962253" sldId="283"/>
            <ac:grpSpMk id="59" creationId="{84DB7353-7D7A-431B-A5B6-A3845E6F2BB2}"/>
          </ac:grpSpMkLst>
        </pc:grpChg>
        <pc:grpChg chg="add del">
          <ac:chgData name="Fosmark, Holly" userId="S::hollyfosmark@my.unthsc.edu::3ece0c6d-1ce8-4df1-bc49-1b965867f62f" providerId="AD" clId="Web-{B2F63110-7F66-1281-9AD8-2DEE836A910C}" dt="2022-04-24T22:02:42.272" v="2620"/>
          <ac:grpSpMkLst>
            <pc:docMk/>
            <pc:sldMk cId="3332962253" sldId="283"/>
            <ac:grpSpMk id="60" creationId="{1B24766B-81CA-44C7-BF11-77A12BA42411}"/>
          </ac:grpSpMkLst>
        </pc:grpChg>
        <pc:grpChg chg="add del">
          <ac:chgData name="Fosmark, Holly" userId="S::hollyfosmark@my.unthsc.edu::3ece0c6d-1ce8-4df1-bc49-1b965867f62f" providerId="AD" clId="Web-{B2F63110-7F66-1281-9AD8-2DEE836A910C}" dt="2022-04-24T22:02:42.272" v="2620"/>
          <ac:grpSpMkLst>
            <pc:docMk/>
            <pc:sldMk cId="3332962253" sldId="283"/>
            <ac:grpSpMk id="62" creationId="{5E208A8B-5EBD-4532-BE72-26414FA7CFF6}"/>
          </ac:grpSpMkLst>
        </pc:grpChg>
        <pc:grpChg chg="add del">
          <ac:chgData name="Fosmark, Holly" userId="S::hollyfosmark@my.unthsc.edu::3ece0c6d-1ce8-4df1-bc49-1b965867f62f" providerId="AD" clId="Web-{B2F63110-7F66-1281-9AD8-2DEE836A910C}" dt="2022-04-24T22:04:02.868" v="2665"/>
          <ac:grpSpMkLst>
            <pc:docMk/>
            <pc:sldMk cId="3332962253" sldId="283"/>
            <ac:grpSpMk id="68" creationId="{84DB7353-7D7A-431B-A5B6-A3845E6F2BB2}"/>
          </ac:grpSpMkLst>
        </pc:grpChg>
        <pc:grpChg chg="add del">
          <ac:chgData name="Fosmark, Holly" userId="S::hollyfosmark@my.unthsc.edu::3ece0c6d-1ce8-4df1-bc49-1b965867f62f" providerId="AD" clId="Web-{B2F63110-7F66-1281-9AD8-2DEE836A910C}" dt="2022-04-24T22:04:02.868" v="2665"/>
          <ac:grpSpMkLst>
            <pc:docMk/>
            <pc:sldMk cId="3332962253" sldId="283"/>
            <ac:grpSpMk id="89" creationId="{1B24766B-81CA-44C7-BF11-77A12BA42411}"/>
          </ac:grpSpMkLst>
        </pc:grpChg>
        <pc:grpChg chg="add del">
          <ac:chgData name="Fosmark, Holly" userId="S::hollyfosmark@my.unthsc.edu::3ece0c6d-1ce8-4df1-bc49-1b965867f62f" providerId="AD" clId="Web-{B2F63110-7F66-1281-9AD8-2DEE836A910C}" dt="2022-04-24T22:04:02.868" v="2665"/>
          <ac:grpSpMkLst>
            <pc:docMk/>
            <pc:sldMk cId="3332962253" sldId="283"/>
            <ac:grpSpMk id="96" creationId="{D91A9185-A7D5-460B-98BC-0BF2EBD3EEBE}"/>
          </ac:grpSpMkLst>
        </pc:grpChg>
        <pc:grpChg chg="add del">
          <ac:chgData name="Fosmark, Holly" userId="S::hollyfosmark@my.unthsc.edu::3ece0c6d-1ce8-4df1-bc49-1b965867f62f" providerId="AD" clId="Web-{B2F63110-7F66-1281-9AD8-2DEE836A910C}" dt="2022-04-24T22:05:09.870" v="2673"/>
          <ac:grpSpMkLst>
            <pc:docMk/>
            <pc:sldMk cId="3332962253" sldId="283"/>
            <ac:grpSpMk id="122" creationId="{84DB7353-7D7A-431B-A5B6-A3845E6F2BB2}"/>
          </ac:grpSpMkLst>
        </pc:grpChg>
        <pc:grpChg chg="add del">
          <ac:chgData name="Fosmark, Holly" userId="S::hollyfosmark@my.unthsc.edu::3ece0c6d-1ce8-4df1-bc49-1b965867f62f" providerId="AD" clId="Web-{B2F63110-7F66-1281-9AD8-2DEE836A910C}" dt="2022-04-24T22:05:09.870" v="2673"/>
          <ac:grpSpMkLst>
            <pc:docMk/>
            <pc:sldMk cId="3332962253" sldId="283"/>
            <ac:grpSpMk id="143" creationId="{1B24766B-81CA-44C7-BF11-77A12BA42411}"/>
          </ac:grpSpMkLst>
        </pc:grpChg>
        <pc:grpChg chg="add del">
          <ac:chgData name="Fosmark, Holly" userId="S::hollyfosmark@my.unthsc.edu::3ece0c6d-1ce8-4df1-bc49-1b965867f62f" providerId="AD" clId="Web-{B2F63110-7F66-1281-9AD8-2DEE836A910C}" dt="2022-04-24T22:05:09.870" v="2673"/>
          <ac:grpSpMkLst>
            <pc:docMk/>
            <pc:sldMk cId="3332962253" sldId="283"/>
            <ac:grpSpMk id="150" creationId="{5E208A8B-5EBD-4532-BE72-26414FA7CFF6}"/>
          </ac:grpSpMkLst>
        </pc:grpChg>
        <pc:grpChg chg="add">
          <ac:chgData name="Fosmark, Holly" userId="S::hollyfosmark@my.unthsc.edu::3ece0c6d-1ce8-4df1-bc49-1b965867f62f" providerId="AD" clId="Web-{B2F63110-7F66-1281-9AD8-2DEE836A910C}" dt="2022-04-24T22:05:09.870" v="2673"/>
          <ac:grpSpMkLst>
            <pc:docMk/>
            <pc:sldMk cId="3332962253" sldId="283"/>
            <ac:grpSpMk id="178" creationId="{84DB7353-7D7A-431B-A5B6-A3845E6F2BB2}"/>
          </ac:grpSpMkLst>
        </pc:grpChg>
        <pc:grpChg chg="add">
          <ac:chgData name="Fosmark, Holly" userId="S::hollyfosmark@my.unthsc.edu::3ece0c6d-1ce8-4df1-bc49-1b965867f62f" providerId="AD" clId="Web-{B2F63110-7F66-1281-9AD8-2DEE836A910C}" dt="2022-04-24T22:05:09.870" v="2673"/>
          <ac:grpSpMkLst>
            <pc:docMk/>
            <pc:sldMk cId="3332962253" sldId="283"/>
            <ac:grpSpMk id="199" creationId="{1B24766B-81CA-44C7-BF11-77A12BA42411}"/>
          </ac:grpSpMkLst>
        </pc:grpChg>
        <pc:grpChg chg="add">
          <ac:chgData name="Fosmark, Holly" userId="S::hollyfosmark@my.unthsc.edu::3ece0c6d-1ce8-4df1-bc49-1b965867f62f" providerId="AD" clId="Web-{B2F63110-7F66-1281-9AD8-2DEE836A910C}" dt="2022-04-24T22:05:09.870" v="2673"/>
          <ac:grpSpMkLst>
            <pc:docMk/>
            <pc:sldMk cId="3332962253" sldId="283"/>
            <ac:grpSpMk id="206" creationId="{2B9CCAD9-1D1C-44DB-9BC4-912C4B2303A5}"/>
          </ac:grpSpMkLst>
        </pc:grpChg>
      </pc:sldChg>
      <pc:sldChg chg="addSp modSp new mod setBg">
        <pc:chgData name="Fosmark, Holly" userId="S::hollyfosmark@my.unthsc.edu::3ece0c6d-1ce8-4df1-bc49-1b965867f62f" providerId="AD" clId="Web-{B2F63110-7F66-1281-9AD8-2DEE836A910C}" dt="2022-04-25T02:57:51.404" v="3525"/>
        <pc:sldMkLst>
          <pc:docMk/>
          <pc:sldMk cId="1749542313" sldId="284"/>
        </pc:sldMkLst>
        <pc:spChg chg="add">
          <ac:chgData name="Fosmark, Holly" userId="S::hollyfosmark@my.unthsc.edu::3ece0c6d-1ce8-4df1-bc49-1b965867f62f" providerId="AD" clId="Web-{B2F63110-7F66-1281-9AD8-2DEE836A910C}" dt="2022-04-25T02:57:51.404" v="3525"/>
          <ac:spMkLst>
            <pc:docMk/>
            <pc:sldMk cId="1749542313" sldId="284"/>
            <ac:spMk id="8" creationId="{BECECF94-D01C-459E-AF55-CEE99A077FBB}"/>
          </ac:spMkLst>
        </pc:spChg>
        <pc:spChg chg="add">
          <ac:chgData name="Fosmark, Holly" userId="S::hollyfosmark@my.unthsc.edu::3ece0c6d-1ce8-4df1-bc49-1b965867f62f" providerId="AD" clId="Web-{B2F63110-7F66-1281-9AD8-2DEE836A910C}" dt="2022-04-25T02:57:51.404" v="3525"/>
          <ac:spMkLst>
            <pc:docMk/>
            <pc:sldMk cId="1749542313" sldId="284"/>
            <ac:spMk id="33" creationId="{C40B6375-7479-45C4-8B99-EA1CF75F31E2}"/>
          </ac:spMkLst>
        </pc:spChg>
        <pc:grpChg chg="add">
          <ac:chgData name="Fosmark, Holly" userId="S::hollyfosmark@my.unthsc.edu::3ece0c6d-1ce8-4df1-bc49-1b965867f62f" providerId="AD" clId="Web-{B2F63110-7F66-1281-9AD8-2DEE836A910C}" dt="2022-04-25T02:57:51.404" v="3525"/>
          <ac:grpSpMkLst>
            <pc:docMk/>
            <pc:sldMk cId="1749542313" sldId="284"/>
            <ac:grpSpMk id="10" creationId="{9EA06921-3C0C-4126-AF75-9499D48390C3}"/>
          </ac:grpSpMkLst>
        </pc:grpChg>
        <pc:picChg chg="add mod">
          <ac:chgData name="Fosmark, Holly" userId="S::hollyfosmark@my.unthsc.edu::3ece0c6d-1ce8-4df1-bc49-1b965867f62f" providerId="AD" clId="Web-{B2F63110-7F66-1281-9AD8-2DEE836A910C}" dt="2022-04-25T02:57:51.404" v="3525"/>
          <ac:picMkLst>
            <pc:docMk/>
            <pc:sldMk cId="1749542313" sldId="284"/>
            <ac:picMk id="2" creationId="{1521D311-9603-8F8B-4AB7-8B1E9184E06F}"/>
          </ac:picMkLst>
        </pc:picChg>
        <pc:picChg chg="add mod">
          <ac:chgData name="Fosmark, Holly" userId="S::hollyfosmark@my.unthsc.edu::3ece0c6d-1ce8-4df1-bc49-1b965867f62f" providerId="AD" clId="Web-{B2F63110-7F66-1281-9AD8-2DEE836A910C}" dt="2022-04-25T02:57:51.404" v="3525"/>
          <ac:picMkLst>
            <pc:docMk/>
            <pc:sldMk cId="1749542313" sldId="284"/>
            <ac:picMk id="3" creationId="{96F7E754-97C2-EB4A-8AE0-CD3D14751320}"/>
          </ac:picMkLst>
        </pc:picChg>
      </pc:sldChg>
      <pc:sldChg chg="delSp new del mod modClrScheme chgLayout">
        <pc:chgData name="Fosmark, Holly" userId="S::hollyfosmark@my.unthsc.edu::3ece0c6d-1ce8-4df1-bc49-1b965867f62f" providerId="AD" clId="Web-{B2F63110-7F66-1281-9AD8-2DEE836A910C}" dt="2022-04-25T02:24:23.178" v="3323"/>
        <pc:sldMkLst>
          <pc:docMk/>
          <pc:sldMk cId="3802694383" sldId="284"/>
        </pc:sldMkLst>
        <pc:spChg chg="del">
          <ac:chgData name="Fosmark, Holly" userId="S::hollyfosmark@my.unthsc.edu::3ece0c6d-1ce8-4df1-bc49-1b965867f62f" providerId="AD" clId="Web-{B2F63110-7F66-1281-9AD8-2DEE836A910C}" dt="2022-04-25T01:40:59.165" v="3217"/>
          <ac:spMkLst>
            <pc:docMk/>
            <pc:sldMk cId="3802694383" sldId="284"/>
            <ac:spMk id="2" creationId="{581B6E1D-37E4-D687-EE48-9742DDC2F0E7}"/>
          </ac:spMkLst>
        </pc:spChg>
        <pc:spChg chg="del">
          <ac:chgData name="Fosmark, Holly" userId="S::hollyfosmark@my.unthsc.edu::3ece0c6d-1ce8-4df1-bc49-1b965867f62f" providerId="AD" clId="Web-{B2F63110-7F66-1281-9AD8-2DEE836A910C}" dt="2022-04-25T01:40:59.165" v="3217"/>
          <ac:spMkLst>
            <pc:docMk/>
            <pc:sldMk cId="3802694383" sldId="284"/>
            <ac:spMk id="3" creationId="{64D7D1A7-0F94-7697-6A00-5FA3DB6E4581}"/>
          </ac:spMkLst>
        </pc:spChg>
      </pc:sldChg>
      <pc:sldChg chg="addSp delSp modSp mod setBg">
        <pc:chgData name="Fosmark, Holly" userId="S::hollyfosmark@my.unthsc.edu::3ece0c6d-1ce8-4df1-bc49-1b965867f62f" providerId="AD" clId="Web-{B2F63110-7F66-1281-9AD8-2DEE836A910C}" dt="2022-04-25T03:03:36.554" v="3544"/>
        <pc:sldMkLst>
          <pc:docMk/>
          <pc:sldMk cId="3797035369" sldId="285"/>
        </pc:sldMkLst>
        <pc:spChg chg="mod ord">
          <ac:chgData name="Fosmark, Holly" userId="S::hollyfosmark@my.unthsc.edu::3ece0c6d-1ce8-4df1-bc49-1b965867f62f" providerId="AD" clId="Web-{B2F63110-7F66-1281-9AD8-2DEE836A910C}" dt="2022-04-25T03:03:36.538" v="3543"/>
          <ac:spMkLst>
            <pc:docMk/>
            <pc:sldMk cId="3797035369" sldId="285"/>
            <ac:spMk id="5" creationId="{D6C40382-E382-5126-9568-F07143FA3665}"/>
          </ac:spMkLst>
        </pc:spChg>
        <pc:spChg chg="add del">
          <ac:chgData name="Fosmark, Holly" userId="S::hollyfosmark@my.unthsc.edu::3ece0c6d-1ce8-4df1-bc49-1b965867f62f" providerId="AD" clId="Web-{B2F63110-7F66-1281-9AD8-2DEE836A910C}" dt="2022-04-25T03:01:07.222" v="3527"/>
          <ac:spMkLst>
            <pc:docMk/>
            <pc:sldMk cId="3797035369" sldId="285"/>
            <ac:spMk id="36" creationId="{A3BAF07C-C39E-42EB-BB22-8D46691D9735}"/>
          </ac:spMkLst>
        </pc:spChg>
        <pc:spChg chg="add del">
          <ac:chgData name="Fosmark, Holly" userId="S::hollyfosmark@my.unthsc.edu::3ece0c6d-1ce8-4df1-bc49-1b965867f62f" providerId="AD" clId="Web-{B2F63110-7F66-1281-9AD8-2DEE836A910C}" dt="2022-04-25T03:01:07.222" v="3527"/>
          <ac:spMkLst>
            <pc:docMk/>
            <pc:sldMk cId="3797035369" sldId="285"/>
            <ac:spMk id="59" creationId="{A7795DFA-888F-47E2-B44E-DE1D3B3E46A4}"/>
          </ac:spMkLst>
        </pc:spChg>
        <pc:spChg chg="add del">
          <ac:chgData name="Fosmark, Holly" userId="S::hollyfosmark@my.unthsc.edu::3ece0c6d-1ce8-4df1-bc49-1b965867f62f" providerId="AD" clId="Web-{B2F63110-7F66-1281-9AD8-2DEE836A910C}" dt="2022-04-25T03:02:29.599" v="3536"/>
          <ac:spMkLst>
            <pc:docMk/>
            <pc:sldMk cId="3797035369" sldId="285"/>
            <ac:spMk id="66" creationId="{3EEED5C0-82FC-41D3-A2F9-2A5E1C6DA538}"/>
          </ac:spMkLst>
        </pc:spChg>
        <pc:spChg chg="add del">
          <ac:chgData name="Fosmark, Holly" userId="S::hollyfosmark@my.unthsc.edu::3ece0c6d-1ce8-4df1-bc49-1b965867f62f" providerId="AD" clId="Web-{B2F63110-7F66-1281-9AD8-2DEE836A910C}" dt="2022-04-25T03:02:29.599" v="3536"/>
          <ac:spMkLst>
            <pc:docMk/>
            <pc:sldMk cId="3797035369" sldId="285"/>
            <ac:spMk id="68" creationId="{7DA90018-A3A4-4DB2-82A9-25F1CB60C275}"/>
          </ac:spMkLst>
        </pc:spChg>
        <pc:spChg chg="add del">
          <ac:chgData name="Fosmark, Holly" userId="S::hollyfosmark@my.unthsc.edu::3ece0c6d-1ce8-4df1-bc49-1b965867f62f" providerId="AD" clId="Web-{B2F63110-7F66-1281-9AD8-2DEE836A910C}" dt="2022-04-25T03:01:53.989" v="3531"/>
          <ac:spMkLst>
            <pc:docMk/>
            <pc:sldMk cId="3797035369" sldId="285"/>
            <ac:spMk id="99" creationId="{F143FD37-56AF-48D8-B174-E57174704765}"/>
          </ac:spMkLst>
        </pc:spChg>
        <pc:spChg chg="add del">
          <ac:chgData name="Fosmark, Holly" userId="S::hollyfosmark@my.unthsc.edu::3ece0c6d-1ce8-4df1-bc49-1b965867f62f" providerId="AD" clId="Web-{B2F63110-7F66-1281-9AD8-2DEE836A910C}" dt="2022-04-25T03:01:53.989" v="3531"/>
          <ac:spMkLst>
            <pc:docMk/>
            <pc:sldMk cId="3797035369" sldId="285"/>
            <ac:spMk id="127" creationId="{A7DD30CF-BB32-4158-BF9F-A43402CE6EF3}"/>
          </ac:spMkLst>
        </pc:spChg>
        <pc:spChg chg="add del">
          <ac:chgData name="Fosmark, Holly" userId="S::hollyfosmark@my.unthsc.edu::3ece0c6d-1ce8-4df1-bc49-1b965867f62f" providerId="AD" clId="Web-{B2F63110-7F66-1281-9AD8-2DEE836A910C}" dt="2022-04-25T03:02:13.864" v="3533"/>
          <ac:spMkLst>
            <pc:docMk/>
            <pc:sldMk cId="3797035369" sldId="285"/>
            <ac:spMk id="131" creationId="{3EEED5C0-82FC-41D3-A2F9-2A5E1C6DA538}"/>
          </ac:spMkLst>
        </pc:spChg>
        <pc:spChg chg="add del">
          <ac:chgData name="Fosmark, Holly" userId="S::hollyfosmark@my.unthsc.edu::3ece0c6d-1ce8-4df1-bc49-1b965867f62f" providerId="AD" clId="Web-{B2F63110-7F66-1281-9AD8-2DEE836A910C}" dt="2022-04-25T03:02:13.864" v="3533"/>
          <ac:spMkLst>
            <pc:docMk/>
            <pc:sldMk cId="3797035369" sldId="285"/>
            <ac:spMk id="133" creationId="{7DA90018-A3A4-4DB2-82A9-25F1CB60C275}"/>
          </ac:spMkLst>
        </pc:spChg>
        <pc:spChg chg="add del">
          <ac:chgData name="Fosmark, Holly" userId="S::hollyfosmark@my.unthsc.edu::3ece0c6d-1ce8-4df1-bc49-1b965867f62f" providerId="AD" clId="Web-{B2F63110-7F66-1281-9AD8-2DEE836A910C}" dt="2022-04-25T03:02:29.583" v="3535"/>
          <ac:spMkLst>
            <pc:docMk/>
            <pc:sldMk cId="3797035369" sldId="285"/>
            <ac:spMk id="137" creationId="{A3BAF07C-C39E-42EB-BB22-8D46691D9735}"/>
          </ac:spMkLst>
        </pc:spChg>
        <pc:spChg chg="add del">
          <ac:chgData name="Fosmark, Holly" userId="S::hollyfosmark@my.unthsc.edu::3ece0c6d-1ce8-4df1-bc49-1b965867f62f" providerId="AD" clId="Web-{B2F63110-7F66-1281-9AD8-2DEE836A910C}" dt="2022-04-25T03:02:29.583" v="3535"/>
          <ac:spMkLst>
            <pc:docMk/>
            <pc:sldMk cId="3797035369" sldId="285"/>
            <ac:spMk id="139" creationId="{A7795DFA-888F-47E2-B44E-DE1D3B3E46A4}"/>
          </ac:spMkLst>
        </pc:spChg>
        <pc:spChg chg="add del">
          <ac:chgData name="Fosmark, Holly" userId="S::hollyfosmark@my.unthsc.edu::3ece0c6d-1ce8-4df1-bc49-1b965867f62f" providerId="AD" clId="Web-{B2F63110-7F66-1281-9AD8-2DEE836A910C}" dt="2022-04-25T03:03:36.554" v="3544"/>
          <ac:spMkLst>
            <pc:docMk/>
            <pc:sldMk cId="3797035369" sldId="285"/>
            <ac:spMk id="143" creationId="{3EEED5C0-82FC-41D3-A2F9-2A5E1C6DA538}"/>
          </ac:spMkLst>
        </pc:spChg>
        <pc:spChg chg="add del">
          <ac:chgData name="Fosmark, Holly" userId="S::hollyfosmark@my.unthsc.edu::3ece0c6d-1ce8-4df1-bc49-1b965867f62f" providerId="AD" clId="Web-{B2F63110-7F66-1281-9AD8-2DEE836A910C}" dt="2022-04-25T03:03:36.554" v="3544"/>
          <ac:spMkLst>
            <pc:docMk/>
            <pc:sldMk cId="3797035369" sldId="285"/>
            <ac:spMk id="145" creationId="{7DA90018-A3A4-4DB2-82A9-25F1CB60C275}"/>
          </ac:spMkLst>
        </pc:spChg>
        <pc:spChg chg="add del">
          <ac:chgData name="Fosmark, Holly" userId="S::hollyfosmark@my.unthsc.edu::3ece0c6d-1ce8-4df1-bc49-1b965867f62f" providerId="AD" clId="Web-{B2F63110-7F66-1281-9AD8-2DEE836A910C}" dt="2022-04-25T03:03:36.538" v="3543"/>
          <ac:spMkLst>
            <pc:docMk/>
            <pc:sldMk cId="3797035369" sldId="285"/>
            <ac:spMk id="177" creationId="{E1A9BFF2-280D-4D3C-859B-FE4F08AA03F1}"/>
          </ac:spMkLst>
        </pc:spChg>
        <pc:spChg chg="add">
          <ac:chgData name="Fosmark, Holly" userId="S::hollyfosmark@my.unthsc.edu::3ece0c6d-1ce8-4df1-bc49-1b965867f62f" providerId="AD" clId="Web-{B2F63110-7F66-1281-9AD8-2DEE836A910C}" dt="2022-04-25T03:03:36.554" v="3544"/>
          <ac:spMkLst>
            <pc:docMk/>
            <pc:sldMk cId="3797035369" sldId="285"/>
            <ac:spMk id="207" creationId="{3EEED5C0-82FC-41D3-A2F9-2A5E1C6DA538}"/>
          </ac:spMkLst>
        </pc:spChg>
        <pc:spChg chg="add">
          <ac:chgData name="Fosmark, Holly" userId="S::hollyfosmark@my.unthsc.edu::3ece0c6d-1ce8-4df1-bc49-1b965867f62f" providerId="AD" clId="Web-{B2F63110-7F66-1281-9AD8-2DEE836A910C}" dt="2022-04-25T03:03:36.554" v="3544"/>
          <ac:spMkLst>
            <pc:docMk/>
            <pc:sldMk cId="3797035369" sldId="285"/>
            <ac:spMk id="209" creationId="{7DA90018-A3A4-4DB2-82A9-25F1CB60C275}"/>
          </ac:spMkLst>
        </pc:spChg>
        <pc:grpChg chg="add del">
          <ac:chgData name="Fosmark, Holly" userId="S::hollyfosmark@my.unthsc.edu::3ece0c6d-1ce8-4df1-bc49-1b965867f62f" providerId="AD" clId="Web-{B2F63110-7F66-1281-9AD8-2DEE836A910C}" dt="2022-04-25T03:01:07.222" v="3527"/>
          <ac:grpSpMkLst>
            <pc:docMk/>
            <pc:sldMk cId="3797035369" sldId="285"/>
            <ac:grpSpMk id="10" creationId="{0B46D094-9D10-45BD-BE9D-E4AFE2FE30B6}"/>
          </ac:grpSpMkLst>
        </pc:grpChg>
        <pc:grpChg chg="add del">
          <ac:chgData name="Fosmark, Holly" userId="S::hollyfosmark@my.unthsc.edu::3ece0c6d-1ce8-4df1-bc49-1b965867f62f" providerId="AD" clId="Web-{B2F63110-7F66-1281-9AD8-2DEE836A910C}" dt="2022-04-25T03:01:07.222" v="3527"/>
          <ac:grpSpMkLst>
            <pc:docMk/>
            <pc:sldMk cId="3797035369" sldId="285"/>
            <ac:grpSpMk id="31" creationId="{86AEFF79-03FD-4BC0-8A67-25CAFCFDCDAD}"/>
          </ac:grpSpMkLst>
        </pc:grpChg>
        <pc:grpChg chg="add del">
          <ac:chgData name="Fosmark, Holly" userId="S::hollyfosmark@my.unthsc.edu::3ece0c6d-1ce8-4df1-bc49-1b965867f62f" providerId="AD" clId="Web-{B2F63110-7F66-1281-9AD8-2DEE836A910C}" dt="2022-04-25T03:01:07.222" v="3527"/>
          <ac:grpSpMkLst>
            <pc:docMk/>
            <pc:sldMk cId="3797035369" sldId="285"/>
            <ac:grpSpMk id="38" creationId="{D8E9CF54-0466-4261-9E62-0249E60E1886}"/>
          </ac:grpSpMkLst>
        </pc:grpChg>
        <pc:grpChg chg="add del">
          <ac:chgData name="Fosmark, Holly" userId="S::hollyfosmark@my.unthsc.edu::3ece0c6d-1ce8-4df1-bc49-1b965867f62f" providerId="AD" clId="Web-{B2F63110-7F66-1281-9AD8-2DEE836A910C}" dt="2022-04-25T03:02:29.599" v="3536"/>
          <ac:grpSpMkLst>
            <pc:docMk/>
            <pc:sldMk cId="3797035369" sldId="285"/>
            <ac:grpSpMk id="61" creationId="{B599B040-3C59-47F5-B8B8-ED7D57F4230F}"/>
          </ac:grpSpMkLst>
        </pc:grpChg>
        <pc:grpChg chg="add del">
          <ac:chgData name="Fosmark, Holly" userId="S::hollyfosmark@my.unthsc.edu::3ece0c6d-1ce8-4df1-bc49-1b965867f62f" providerId="AD" clId="Web-{B2F63110-7F66-1281-9AD8-2DEE836A910C}" dt="2022-04-25T03:02:29.599" v="3536"/>
          <ac:grpSpMkLst>
            <pc:docMk/>
            <pc:sldMk cId="3797035369" sldId="285"/>
            <ac:grpSpMk id="64" creationId="{0B46D094-9D10-45BD-BE9D-E4AFE2FE30B6}"/>
          </ac:grpSpMkLst>
        </pc:grpChg>
        <pc:grpChg chg="add del">
          <ac:chgData name="Fosmark, Holly" userId="S::hollyfosmark@my.unthsc.edu::3ece0c6d-1ce8-4df1-bc49-1b965867f62f" providerId="AD" clId="Web-{B2F63110-7F66-1281-9AD8-2DEE836A910C}" dt="2022-04-25T03:02:29.599" v="3536"/>
          <ac:grpSpMkLst>
            <pc:docMk/>
            <pc:sldMk cId="3797035369" sldId="285"/>
            <ac:grpSpMk id="65" creationId="{86AEFF79-03FD-4BC0-8A67-25CAFCFDCDAD}"/>
          </ac:grpSpMkLst>
        </pc:grpChg>
        <pc:grpChg chg="add del">
          <ac:chgData name="Fosmark, Holly" userId="S::hollyfosmark@my.unthsc.edu::3ece0c6d-1ce8-4df1-bc49-1b965867f62f" providerId="AD" clId="Web-{B2F63110-7F66-1281-9AD8-2DEE836A910C}" dt="2022-04-25T03:02:29.599" v="3536"/>
          <ac:grpSpMkLst>
            <pc:docMk/>
            <pc:sldMk cId="3797035369" sldId="285"/>
            <ac:grpSpMk id="67" creationId="{0BC1A2CB-4A09-4F3D-A4B4-5F1622B1FF62}"/>
          </ac:grpSpMkLst>
        </pc:grpChg>
        <pc:grpChg chg="add del">
          <ac:chgData name="Fosmark, Holly" userId="S::hollyfosmark@my.unthsc.edu::3ece0c6d-1ce8-4df1-bc49-1b965867f62f" providerId="AD" clId="Web-{B2F63110-7F66-1281-9AD8-2DEE836A910C}" dt="2022-04-25T03:01:53.989" v="3531"/>
          <ac:grpSpMkLst>
            <pc:docMk/>
            <pc:sldMk cId="3797035369" sldId="285"/>
            <ac:grpSpMk id="73" creationId="{0B46D094-9D10-45BD-BE9D-E4AFE2FE30B6}"/>
          </ac:grpSpMkLst>
        </pc:grpChg>
        <pc:grpChg chg="add del">
          <ac:chgData name="Fosmark, Holly" userId="S::hollyfosmark@my.unthsc.edu::3ece0c6d-1ce8-4df1-bc49-1b965867f62f" providerId="AD" clId="Web-{B2F63110-7F66-1281-9AD8-2DEE836A910C}" dt="2022-04-25T03:01:53.989" v="3531"/>
          <ac:grpSpMkLst>
            <pc:docMk/>
            <pc:sldMk cId="3797035369" sldId="285"/>
            <ac:grpSpMk id="94" creationId="{86AEFF79-03FD-4BC0-8A67-25CAFCFDCDAD}"/>
          </ac:grpSpMkLst>
        </pc:grpChg>
        <pc:grpChg chg="add del">
          <ac:chgData name="Fosmark, Holly" userId="S::hollyfosmark@my.unthsc.edu::3ece0c6d-1ce8-4df1-bc49-1b965867f62f" providerId="AD" clId="Web-{B2F63110-7F66-1281-9AD8-2DEE836A910C}" dt="2022-04-25T03:01:53.989" v="3531"/>
          <ac:grpSpMkLst>
            <pc:docMk/>
            <pc:sldMk cId="3797035369" sldId="285"/>
            <ac:grpSpMk id="101" creationId="{AA946F83-650D-4A8D-BA6F-F9CC9CEA993F}"/>
          </ac:grpSpMkLst>
        </pc:grpChg>
        <pc:grpChg chg="add del">
          <ac:chgData name="Fosmark, Holly" userId="S::hollyfosmark@my.unthsc.edu::3ece0c6d-1ce8-4df1-bc49-1b965867f62f" providerId="AD" clId="Web-{B2F63110-7F66-1281-9AD8-2DEE836A910C}" dt="2022-04-25T03:01:53.989" v="3531"/>
          <ac:grpSpMkLst>
            <pc:docMk/>
            <pc:sldMk cId="3797035369" sldId="285"/>
            <ac:grpSpMk id="122" creationId="{36ABBC00-2D9C-4114-A271-E37923D0FCF5}"/>
          </ac:grpSpMkLst>
        </pc:grpChg>
        <pc:grpChg chg="add del">
          <ac:chgData name="Fosmark, Holly" userId="S::hollyfosmark@my.unthsc.edu::3ece0c6d-1ce8-4df1-bc49-1b965867f62f" providerId="AD" clId="Web-{B2F63110-7F66-1281-9AD8-2DEE836A910C}" dt="2022-04-25T03:02:13.864" v="3533"/>
          <ac:grpSpMkLst>
            <pc:docMk/>
            <pc:sldMk cId="3797035369" sldId="285"/>
            <ac:grpSpMk id="124" creationId="{B599B040-3C59-47F5-B8B8-ED7D57F4230F}"/>
          </ac:grpSpMkLst>
        </pc:grpChg>
        <pc:grpChg chg="add del">
          <ac:chgData name="Fosmark, Holly" userId="S::hollyfosmark@my.unthsc.edu::3ece0c6d-1ce8-4df1-bc49-1b965867f62f" providerId="AD" clId="Web-{B2F63110-7F66-1281-9AD8-2DEE836A910C}" dt="2022-04-25T03:02:13.864" v="3533"/>
          <ac:grpSpMkLst>
            <pc:docMk/>
            <pc:sldMk cId="3797035369" sldId="285"/>
            <ac:grpSpMk id="129" creationId="{0B46D094-9D10-45BD-BE9D-E4AFE2FE30B6}"/>
          </ac:grpSpMkLst>
        </pc:grpChg>
        <pc:grpChg chg="add del">
          <ac:chgData name="Fosmark, Holly" userId="S::hollyfosmark@my.unthsc.edu::3ece0c6d-1ce8-4df1-bc49-1b965867f62f" providerId="AD" clId="Web-{B2F63110-7F66-1281-9AD8-2DEE836A910C}" dt="2022-04-25T03:02:13.864" v="3533"/>
          <ac:grpSpMkLst>
            <pc:docMk/>
            <pc:sldMk cId="3797035369" sldId="285"/>
            <ac:grpSpMk id="130" creationId="{86AEFF79-03FD-4BC0-8A67-25CAFCFDCDAD}"/>
          </ac:grpSpMkLst>
        </pc:grpChg>
        <pc:grpChg chg="add del">
          <ac:chgData name="Fosmark, Holly" userId="S::hollyfosmark@my.unthsc.edu::3ece0c6d-1ce8-4df1-bc49-1b965867f62f" providerId="AD" clId="Web-{B2F63110-7F66-1281-9AD8-2DEE836A910C}" dt="2022-04-25T03:02:13.864" v="3533"/>
          <ac:grpSpMkLst>
            <pc:docMk/>
            <pc:sldMk cId="3797035369" sldId="285"/>
            <ac:grpSpMk id="132" creationId="{0BC1A2CB-4A09-4F3D-A4B4-5F1622B1FF62}"/>
          </ac:grpSpMkLst>
        </pc:grpChg>
        <pc:grpChg chg="add del">
          <ac:chgData name="Fosmark, Holly" userId="S::hollyfosmark@my.unthsc.edu::3ece0c6d-1ce8-4df1-bc49-1b965867f62f" providerId="AD" clId="Web-{B2F63110-7F66-1281-9AD8-2DEE836A910C}" dt="2022-04-25T03:02:29.583" v="3535"/>
          <ac:grpSpMkLst>
            <pc:docMk/>
            <pc:sldMk cId="3797035369" sldId="285"/>
            <ac:grpSpMk id="135" creationId="{0B46D094-9D10-45BD-BE9D-E4AFE2FE30B6}"/>
          </ac:grpSpMkLst>
        </pc:grpChg>
        <pc:grpChg chg="add del">
          <ac:chgData name="Fosmark, Holly" userId="S::hollyfosmark@my.unthsc.edu::3ece0c6d-1ce8-4df1-bc49-1b965867f62f" providerId="AD" clId="Web-{B2F63110-7F66-1281-9AD8-2DEE836A910C}" dt="2022-04-25T03:02:29.583" v="3535"/>
          <ac:grpSpMkLst>
            <pc:docMk/>
            <pc:sldMk cId="3797035369" sldId="285"/>
            <ac:grpSpMk id="136" creationId="{86AEFF79-03FD-4BC0-8A67-25CAFCFDCDAD}"/>
          </ac:grpSpMkLst>
        </pc:grpChg>
        <pc:grpChg chg="add del">
          <ac:chgData name="Fosmark, Holly" userId="S::hollyfosmark@my.unthsc.edu::3ece0c6d-1ce8-4df1-bc49-1b965867f62f" providerId="AD" clId="Web-{B2F63110-7F66-1281-9AD8-2DEE836A910C}" dt="2022-04-25T03:02:29.583" v="3535"/>
          <ac:grpSpMkLst>
            <pc:docMk/>
            <pc:sldMk cId="3797035369" sldId="285"/>
            <ac:grpSpMk id="138" creationId="{D8E9CF54-0466-4261-9E62-0249E60E1886}"/>
          </ac:grpSpMkLst>
        </pc:grpChg>
        <pc:grpChg chg="add del">
          <ac:chgData name="Fosmark, Holly" userId="S::hollyfosmark@my.unthsc.edu::3ece0c6d-1ce8-4df1-bc49-1b965867f62f" providerId="AD" clId="Web-{B2F63110-7F66-1281-9AD8-2DEE836A910C}" dt="2022-04-25T03:03:36.554" v="3544"/>
          <ac:grpSpMkLst>
            <pc:docMk/>
            <pc:sldMk cId="3797035369" sldId="285"/>
            <ac:grpSpMk id="141" creationId="{0B46D094-9D10-45BD-BE9D-E4AFE2FE30B6}"/>
          </ac:grpSpMkLst>
        </pc:grpChg>
        <pc:grpChg chg="add del">
          <ac:chgData name="Fosmark, Holly" userId="S::hollyfosmark@my.unthsc.edu::3ece0c6d-1ce8-4df1-bc49-1b965867f62f" providerId="AD" clId="Web-{B2F63110-7F66-1281-9AD8-2DEE836A910C}" dt="2022-04-25T03:03:36.554" v="3544"/>
          <ac:grpSpMkLst>
            <pc:docMk/>
            <pc:sldMk cId="3797035369" sldId="285"/>
            <ac:grpSpMk id="142" creationId="{86AEFF79-03FD-4BC0-8A67-25CAFCFDCDAD}"/>
          </ac:grpSpMkLst>
        </pc:grpChg>
        <pc:grpChg chg="add del">
          <ac:chgData name="Fosmark, Holly" userId="S::hollyfosmark@my.unthsc.edu::3ece0c6d-1ce8-4df1-bc49-1b965867f62f" providerId="AD" clId="Web-{B2F63110-7F66-1281-9AD8-2DEE836A910C}" dt="2022-04-25T03:03:36.554" v="3544"/>
          <ac:grpSpMkLst>
            <pc:docMk/>
            <pc:sldMk cId="3797035369" sldId="285"/>
            <ac:grpSpMk id="144" creationId="{0BC1A2CB-4A09-4F3D-A4B4-5F1622B1FF62}"/>
          </ac:grpSpMkLst>
        </pc:grpChg>
        <pc:grpChg chg="add del">
          <ac:chgData name="Fosmark, Holly" userId="S::hollyfosmark@my.unthsc.edu::3ece0c6d-1ce8-4df1-bc49-1b965867f62f" providerId="AD" clId="Web-{B2F63110-7F66-1281-9AD8-2DEE836A910C}" dt="2022-04-25T03:03:36.554" v="3544"/>
          <ac:grpSpMkLst>
            <pc:docMk/>
            <pc:sldMk cId="3797035369" sldId="285"/>
            <ac:grpSpMk id="146" creationId="{B599B040-3C59-47F5-B8B8-ED7D57F4230F}"/>
          </ac:grpSpMkLst>
        </pc:grpChg>
        <pc:grpChg chg="add del">
          <ac:chgData name="Fosmark, Holly" userId="S::hollyfosmark@my.unthsc.edu::3ece0c6d-1ce8-4df1-bc49-1b965867f62f" providerId="AD" clId="Web-{B2F63110-7F66-1281-9AD8-2DEE836A910C}" dt="2022-04-25T03:03:36.538" v="3543"/>
          <ac:grpSpMkLst>
            <pc:docMk/>
            <pc:sldMk cId="3797035369" sldId="285"/>
            <ac:grpSpMk id="151" creationId="{69F01D83-DC93-4E19-8F46-9820BC7831A9}"/>
          </ac:grpSpMkLst>
        </pc:grpChg>
        <pc:grpChg chg="add del">
          <ac:chgData name="Fosmark, Holly" userId="S::hollyfosmark@my.unthsc.edu::3ece0c6d-1ce8-4df1-bc49-1b965867f62f" providerId="AD" clId="Web-{B2F63110-7F66-1281-9AD8-2DEE836A910C}" dt="2022-04-25T03:03:36.538" v="3543"/>
          <ac:grpSpMkLst>
            <pc:docMk/>
            <pc:sldMk cId="3797035369" sldId="285"/>
            <ac:grpSpMk id="172" creationId="{DEA867BC-1161-4357-859B-D0B8B1029EA0}"/>
          </ac:grpSpMkLst>
        </pc:grpChg>
        <pc:grpChg chg="add del">
          <ac:chgData name="Fosmark, Holly" userId="S::hollyfosmark@my.unthsc.edu::3ece0c6d-1ce8-4df1-bc49-1b965867f62f" providerId="AD" clId="Web-{B2F63110-7F66-1281-9AD8-2DEE836A910C}" dt="2022-04-25T03:03:36.538" v="3543"/>
          <ac:grpSpMkLst>
            <pc:docMk/>
            <pc:sldMk cId="3797035369" sldId="285"/>
            <ac:grpSpMk id="179" creationId="{CD8ED4B9-CE0E-44D6-8E11-3A30583CB929}"/>
          </ac:grpSpMkLst>
        </pc:grpChg>
        <pc:grpChg chg="add del">
          <ac:chgData name="Fosmark, Holly" userId="S::hollyfosmark@my.unthsc.edu::3ece0c6d-1ce8-4df1-bc49-1b965867f62f" providerId="AD" clId="Web-{B2F63110-7F66-1281-9AD8-2DEE836A910C}" dt="2022-04-25T03:03:36.538" v="3543"/>
          <ac:grpSpMkLst>
            <pc:docMk/>
            <pc:sldMk cId="3797035369" sldId="285"/>
            <ac:grpSpMk id="200" creationId="{71BF5E08-68B4-4D54-97B3-9C36E3822051}"/>
          </ac:grpSpMkLst>
        </pc:grpChg>
        <pc:grpChg chg="add">
          <ac:chgData name="Fosmark, Holly" userId="S::hollyfosmark@my.unthsc.edu::3ece0c6d-1ce8-4df1-bc49-1b965867f62f" providerId="AD" clId="Web-{B2F63110-7F66-1281-9AD8-2DEE836A910C}" dt="2022-04-25T03:03:36.554" v="3544"/>
          <ac:grpSpMkLst>
            <pc:docMk/>
            <pc:sldMk cId="3797035369" sldId="285"/>
            <ac:grpSpMk id="202" creationId="{B599B040-3C59-47F5-B8B8-ED7D57F4230F}"/>
          </ac:grpSpMkLst>
        </pc:grpChg>
        <pc:grpChg chg="add">
          <ac:chgData name="Fosmark, Holly" userId="S::hollyfosmark@my.unthsc.edu::3ece0c6d-1ce8-4df1-bc49-1b965867f62f" providerId="AD" clId="Web-{B2F63110-7F66-1281-9AD8-2DEE836A910C}" dt="2022-04-25T03:03:36.554" v="3544"/>
          <ac:grpSpMkLst>
            <pc:docMk/>
            <pc:sldMk cId="3797035369" sldId="285"/>
            <ac:grpSpMk id="205" creationId="{0B46D094-9D10-45BD-BE9D-E4AFE2FE30B6}"/>
          </ac:grpSpMkLst>
        </pc:grpChg>
        <pc:grpChg chg="add">
          <ac:chgData name="Fosmark, Holly" userId="S::hollyfosmark@my.unthsc.edu::3ece0c6d-1ce8-4df1-bc49-1b965867f62f" providerId="AD" clId="Web-{B2F63110-7F66-1281-9AD8-2DEE836A910C}" dt="2022-04-25T03:03:36.554" v="3544"/>
          <ac:grpSpMkLst>
            <pc:docMk/>
            <pc:sldMk cId="3797035369" sldId="285"/>
            <ac:grpSpMk id="206" creationId="{86AEFF79-03FD-4BC0-8A67-25CAFCFDCDAD}"/>
          </ac:grpSpMkLst>
        </pc:grpChg>
        <pc:grpChg chg="add">
          <ac:chgData name="Fosmark, Holly" userId="S::hollyfosmark@my.unthsc.edu::3ece0c6d-1ce8-4df1-bc49-1b965867f62f" providerId="AD" clId="Web-{B2F63110-7F66-1281-9AD8-2DEE836A910C}" dt="2022-04-25T03:03:36.554" v="3544"/>
          <ac:grpSpMkLst>
            <pc:docMk/>
            <pc:sldMk cId="3797035369" sldId="285"/>
            <ac:grpSpMk id="208" creationId="{0BC1A2CB-4A09-4F3D-A4B4-5F1622B1FF62}"/>
          </ac:grpSpMkLst>
        </pc:grpChg>
        <pc:picChg chg="mod ord">
          <ac:chgData name="Fosmark, Holly" userId="S::hollyfosmark@my.unthsc.edu::3ece0c6d-1ce8-4df1-bc49-1b965867f62f" providerId="AD" clId="Web-{B2F63110-7F66-1281-9AD8-2DEE836A910C}" dt="2022-04-25T03:03:36.538" v="3543"/>
          <ac:picMkLst>
            <pc:docMk/>
            <pc:sldMk cId="3797035369" sldId="285"/>
            <ac:picMk id="2" creationId="{4CC1D994-E158-AFC7-FE13-C5AA311E1EFA}"/>
          </ac:picMkLst>
        </pc:picChg>
        <pc:picChg chg="mod ord">
          <ac:chgData name="Fosmark, Holly" userId="S::hollyfosmark@my.unthsc.edu::3ece0c6d-1ce8-4df1-bc49-1b965867f62f" providerId="AD" clId="Web-{B2F63110-7F66-1281-9AD8-2DEE836A910C}" dt="2022-04-25T03:03:36.538" v="3543"/>
          <ac:picMkLst>
            <pc:docMk/>
            <pc:sldMk cId="3797035369" sldId="285"/>
            <ac:picMk id="3" creationId="{EB35E8D2-8068-199F-7AD0-673357C6BA6E}"/>
          </ac:picMkLst>
        </pc:picChg>
        <pc:picChg chg="mod ord">
          <ac:chgData name="Fosmark, Holly" userId="S::hollyfosmark@my.unthsc.edu::3ece0c6d-1ce8-4df1-bc49-1b965867f62f" providerId="AD" clId="Web-{B2F63110-7F66-1281-9AD8-2DEE836A910C}" dt="2022-04-25T03:03:36.538" v="3543"/>
          <ac:picMkLst>
            <pc:docMk/>
            <pc:sldMk cId="3797035369" sldId="285"/>
            <ac:picMk id="4" creationId="{F61CC26F-B27C-6404-5FF7-91629090D2CE}"/>
          </ac:picMkLst>
        </pc:picChg>
      </pc:sldChg>
      <pc:sldMasterChg chg="del delSldLayout">
        <pc:chgData name="Fosmark, Holly" userId="S::hollyfosmark@my.unthsc.edu::3ece0c6d-1ce8-4df1-bc49-1b965867f62f" providerId="AD" clId="Web-{B2F63110-7F66-1281-9AD8-2DEE836A910C}" dt="2022-04-24T20:25:42.093" v="1421"/>
        <pc:sldMasterMkLst>
          <pc:docMk/>
          <pc:sldMasterMk cId="1304698021" sldId="2147483690"/>
        </pc:sldMasterMkLst>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2473297867" sldId="2147483691"/>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2218738497" sldId="2147483692"/>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4077698023" sldId="2147483693"/>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1484105256" sldId="2147483694"/>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1084327461" sldId="2147483695"/>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1230626055" sldId="2147483696"/>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2965978734" sldId="2147483697"/>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3898569849" sldId="2147483698"/>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3144033428" sldId="2147483699"/>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1349084700" sldId="2147483700"/>
          </pc:sldLayoutMkLst>
        </pc:sldLayoutChg>
        <pc:sldLayoutChg chg="del">
          <pc:chgData name="Fosmark, Holly" userId="S::hollyfosmark@my.unthsc.edu::3ece0c6d-1ce8-4df1-bc49-1b965867f62f" providerId="AD" clId="Web-{B2F63110-7F66-1281-9AD8-2DEE836A910C}" dt="2022-04-24T20:25:42.093" v="1421"/>
          <pc:sldLayoutMkLst>
            <pc:docMk/>
            <pc:sldMasterMk cId="1304698021" sldId="2147483690"/>
            <pc:sldLayoutMk cId="3609883728" sldId="2147483701"/>
          </pc:sldLayoutMkLst>
        </pc:sldLayoutChg>
      </pc:sldMasterChg>
      <pc:sldMasterChg chg="add del addSldLayout delSldLayout modSldLayout">
        <pc:chgData name="Fosmark, Holly" userId="S::hollyfosmark@my.unthsc.edu::3ece0c6d-1ce8-4df1-bc49-1b965867f62f" providerId="AD" clId="Web-{B2F63110-7F66-1281-9AD8-2DEE836A910C}" dt="2022-04-24T20:25:45.625" v="1422"/>
        <pc:sldMasterMkLst>
          <pc:docMk/>
          <pc:sldMasterMk cId="3004837524" sldId="2147483702"/>
        </pc:sldMasterMkLst>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2488633344" sldId="2147483703"/>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3083859215" sldId="2147483704"/>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3681741235" sldId="2147483705"/>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1066960126" sldId="2147483706"/>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1629937088" sldId="2147483707"/>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2395020302" sldId="2147483708"/>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1199393203" sldId="2147483709"/>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808951675" sldId="2147483710"/>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245458098" sldId="2147483711"/>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391110667" sldId="2147483712"/>
          </pc:sldLayoutMkLst>
        </pc:sldLayoutChg>
        <pc:sldLayoutChg chg="add del mod replId">
          <pc:chgData name="Fosmark, Holly" userId="S::hollyfosmark@my.unthsc.edu::3ece0c6d-1ce8-4df1-bc49-1b965867f62f" providerId="AD" clId="Web-{B2F63110-7F66-1281-9AD8-2DEE836A910C}" dt="2022-04-24T20:25:45.625" v="1422"/>
          <pc:sldLayoutMkLst>
            <pc:docMk/>
            <pc:sldMasterMk cId="3004837524" sldId="2147483702"/>
            <pc:sldLayoutMk cId="2591210334" sldId="2147483713"/>
          </pc:sldLayoutMkLst>
        </pc:sldLayoutChg>
      </pc:sldMasterChg>
      <pc:sldMasterChg chg="add del addSldLayout delSldLayout modSldLayout">
        <pc:chgData name="Fosmark, Holly" userId="S::hollyfosmark@my.unthsc.edu::3ece0c6d-1ce8-4df1-bc49-1b965867f62f" providerId="AD" clId="Web-{B2F63110-7F66-1281-9AD8-2DEE836A910C}" dt="2022-04-24T22:02:05.114" v="2617"/>
        <pc:sldMasterMkLst>
          <pc:docMk/>
          <pc:sldMasterMk cId="658667903" sldId="2147483714"/>
        </pc:sldMasterMkLst>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3064179329" sldId="2147483715"/>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1644288770" sldId="2147483716"/>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1177681509" sldId="2147483717"/>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3423833947" sldId="2147483718"/>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2174377395" sldId="2147483719"/>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2749814831" sldId="2147483720"/>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1774312821" sldId="2147483721"/>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3113869996" sldId="2147483722"/>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511515412" sldId="2147483723"/>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1645917475" sldId="2147483724"/>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658667903" sldId="2147483714"/>
            <pc:sldLayoutMk cId="2778179920" sldId="2147483725"/>
          </pc:sldLayoutMkLst>
        </pc:sldLayoutChg>
      </pc:sldMasterChg>
      <pc:sldMasterChg chg="add del addSldLayout delSldLayout modSldLayout">
        <pc:chgData name="Fosmark, Holly" userId="S::hollyfosmark@my.unthsc.edu::3ece0c6d-1ce8-4df1-bc49-1b965867f62f" providerId="AD" clId="Web-{B2F63110-7F66-1281-9AD8-2DEE836A910C}" dt="2022-04-24T22:02:05.114" v="2617"/>
        <pc:sldMasterMkLst>
          <pc:docMk/>
          <pc:sldMasterMk cId="1787859066" sldId="2147483726"/>
        </pc:sldMasterMkLst>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3710515477" sldId="2147483727"/>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3429024205" sldId="2147483728"/>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1424270086" sldId="2147483729"/>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2237646186" sldId="2147483730"/>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3539963289" sldId="2147483731"/>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2872448689" sldId="2147483732"/>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3754070423" sldId="2147483733"/>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1130691845" sldId="2147483734"/>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158662822" sldId="2147483735"/>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2405889003" sldId="2147483736"/>
          </pc:sldLayoutMkLst>
        </pc:sldLayoutChg>
        <pc:sldLayoutChg chg="add del mod replId">
          <pc:chgData name="Fosmark, Holly" userId="S::hollyfosmark@my.unthsc.edu::3ece0c6d-1ce8-4df1-bc49-1b965867f62f" providerId="AD" clId="Web-{B2F63110-7F66-1281-9AD8-2DEE836A910C}" dt="2022-04-24T22:02:05.114" v="2617"/>
          <pc:sldLayoutMkLst>
            <pc:docMk/>
            <pc:sldMasterMk cId="1787859066" sldId="2147483726"/>
            <pc:sldLayoutMk cId="3482343831" sldId="2147483737"/>
          </pc:sldLayoutMkLst>
        </pc:sldLayoutChg>
      </pc:sldMasterChg>
    </pc:docChg>
  </pc:docChgLst>
  <pc:docChgLst>
    <pc:chgData name="Franco, Kayla" userId="S::kaylafranco@my.unt.edu::47235b2c-5708-46da-b30e-15f01c3c8c95" providerId="AD" clId="Web-{C7A74B77-FF48-6761-1C52-E75C60FB412D}"/>
    <pc:docChg chg="mod addSld delSld modSld">
      <pc:chgData name="Franco, Kayla" userId="S::kaylafranco@my.unt.edu::47235b2c-5708-46da-b30e-15f01c3c8c95" providerId="AD" clId="Web-{C7A74B77-FF48-6761-1C52-E75C60FB412D}" dt="2022-04-24T21:20:20.821" v="1577" actId="1076"/>
      <pc:docMkLst>
        <pc:docMk/>
      </pc:docMkLst>
      <pc:sldChg chg="addSp delSp modSp addAnim modNotes">
        <pc:chgData name="Franco, Kayla" userId="S::kaylafranco@my.unt.edu::47235b2c-5708-46da-b30e-15f01c3c8c95" providerId="AD" clId="Web-{C7A74B77-FF48-6761-1C52-E75C60FB412D}" dt="2022-04-24T20:43:08.482" v="1481" actId="20577"/>
        <pc:sldMkLst>
          <pc:docMk/>
          <pc:sldMk cId="3745136551" sldId="272"/>
        </pc:sldMkLst>
        <pc:spChg chg="mod ord">
          <ac:chgData name="Franco, Kayla" userId="S::kaylafranco@my.unt.edu::47235b2c-5708-46da-b30e-15f01c3c8c95" providerId="AD" clId="Web-{C7A74B77-FF48-6761-1C52-E75C60FB412D}" dt="2022-04-24T20:43:08.482" v="1481" actId="20577"/>
          <ac:spMkLst>
            <pc:docMk/>
            <pc:sldMk cId="3745136551" sldId="272"/>
            <ac:spMk id="2" creationId="{23F6D5E8-15CF-4755-910B-1B5A1E777357}"/>
          </ac:spMkLst>
        </pc:spChg>
        <pc:spChg chg="add del mod">
          <ac:chgData name="Franco, Kayla" userId="S::kaylafranco@my.unt.edu::47235b2c-5708-46da-b30e-15f01c3c8c95" providerId="AD" clId="Web-{C7A74B77-FF48-6761-1C52-E75C60FB412D}" dt="2022-04-24T03:43:03.814" v="17"/>
          <ac:spMkLst>
            <pc:docMk/>
            <pc:sldMk cId="3745136551" sldId="272"/>
            <ac:spMk id="4" creationId="{A03BC57A-C9E3-2846-E2B4-B421DE57FA96}"/>
          </ac:spMkLst>
        </pc:spChg>
        <pc:spChg chg="add del mod ord">
          <ac:chgData name="Franco, Kayla" userId="S::kaylafranco@my.unt.edu::47235b2c-5708-46da-b30e-15f01c3c8c95" providerId="AD" clId="Web-{C7A74B77-FF48-6761-1C52-E75C60FB412D}" dt="2022-04-24T04:17:31.824" v="259"/>
          <ac:spMkLst>
            <pc:docMk/>
            <pc:sldMk cId="3745136551" sldId="272"/>
            <ac:spMk id="13" creationId="{9565BBA2-1325-A894-BE4C-33482D6814AD}"/>
          </ac:spMkLst>
        </pc:spChg>
        <pc:spChg chg="add del mod">
          <ac:chgData name="Franco, Kayla" userId="S::kaylafranco@my.unt.edu::47235b2c-5708-46da-b30e-15f01c3c8c95" providerId="AD" clId="Web-{C7A74B77-FF48-6761-1C52-E75C60FB412D}" dt="2022-04-24T04:15:14.774" v="237"/>
          <ac:spMkLst>
            <pc:docMk/>
            <pc:sldMk cId="3745136551" sldId="272"/>
            <ac:spMk id="29" creationId="{0DCFBA01-1590-D02A-EA07-35AA237DE60E}"/>
          </ac:spMkLst>
        </pc:spChg>
        <pc:spChg chg="del">
          <ac:chgData name="Franco, Kayla" userId="S::kaylafranco@my.unt.edu::47235b2c-5708-46da-b30e-15f01c3c8c95" providerId="AD" clId="Web-{C7A74B77-FF48-6761-1C52-E75C60FB412D}" dt="2022-04-24T04:15:10.195" v="236"/>
          <ac:spMkLst>
            <pc:docMk/>
            <pc:sldMk cId="3745136551" sldId="272"/>
            <ac:spMk id="35" creationId="{6BDBA639-2A71-4A60-A71A-FF1836F546CE}"/>
          </ac:spMkLst>
        </pc:spChg>
        <pc:spChg chg="add del mod">
          <ac:chgData name="Franco, Kayla" userId="S::kaylafranco@my.unt.edu::47235b2c-5708-46da-b30e-15f01c3c8c95" providerId="AD" clId="Web-{C7A74B77-FF48-6761-1C52-E75C60FB412D}" dt="2022-04-24T04:15:44.071" v="244"/>
          <ac:spMkLst>
            <pc:docMk/>
            <pc:sldMk cId="3745136551" sldId="272"/>
            <ac:spMk id="57" creationId="{EF00F008-5601-5AC3-CAD2-4D88946DDDD6}"/>
          </ac:spMkLst>
        </pc:spChg>
        <pc:spChg chg="del">
          <ac:chgData name="Franco, Kayla" userId="S::kaylafranco@my.unt.edu::47235b2c-5708-46da-b30e-15f01c3c8c95" providerId="AD" clId="Web-{C7A74B77-FF48-6761-1C52-E75C60FB412D}" dt="2022-04-24T04:15:10.195" v="236"/>
          <ac:spMkLst>
            <pc:docMk/>
            <pc:sldMk cId="3745136551" sldId="272"/>
            <ac:spMk id="58" creationId="{D9C506D7-84CB-4057-A44A-465313E78538}"/>
          </ac:spMkLst>
        </pc:spChg>
        <pc:spChg chg="del">
          <ac:chgData name="Franco, Kayla" userId="S::kaylafranco@my.unt.edu::47235b2c-5708-46da-b30e-15f01c3c8c95" providerId="AD" clId="Web-{C7A74B77-FF48-6761-1C52-E75C60FB412D}" dt="2022-04-24T04:15:10.195" v="236"/>
          <ac:spMkLst>
            <pc:docMk/>
            <pc:sldMk cId="3745136551" sldId="272"/>
            <ac:spMk id="60" creationId="{7842FC68-61FD-4700-8A22-BB8B071884DB}"/>
          </ac:spMkLst>
        </pc:spChg>
        <pc:spChg chg="add mod ord">
          <ac:chgData name="Franco, Kayla" userId="S::kaylafranco@my.unt.edu::47235b2c-5708-46da-b30e-15f01c3c8c95" providerId="AD" clId="Web-{C7A74B77-FF48-6761-1C52-E75C60FB412D}" dt="2022-04-24T04:24:27.992" v="297"/>
          <ac:spMkLst>
            <pc:docMk/>
            <pc:sldMk cId="3745136551" sldId="272"/>
            <ac:spMk id="62" creationId="{46FD1F77-46A1-4210-B542-D410297C3E49}"/>
          </ac:spMkLst>
        </pc:spChg>
        <pc:spChg chg="add del mod">
          <ac:chgData name="Franco, Kayla" userId="S::kaylafranco@my.unt.edu::47235b2c-5708-46da-b30e-15f01c3c8c95" providerId="AD" clId="Web-{C7A74B77-FF48-6761-1C52-E75C60FB412D}" dt="2022-04-24T04:16:39.870" v="253"/>
          <ac:spMkLst>
            <pc:docMk/>
            <pc:sldMk cId="3745136551" sldId="272"/>
            <ac:spMk id="85" creationId="{CD86BAFB-8795-8A3C-9DB2-8E7F205A9C7F}"/>
          </ac:spMkLst>
        </pc:spChg>
        <pc:spChg chg="add del">
          <ac:chgData name="Franco, Kayla" userId="S::kaylafranco@my.unt.edu::47235b2c-5708-46da-b30e-15f01c3c8c95" providerId="AD" clId="Web-{C7A74B77-FF48-6761-1C52-E75C60FB412D}" dt="2022-04-24T04:19:52.469" v="276"/>
          <ac:spMkLst>
            <pc:docMk/>
            <pc:sldMk cId="3745136551" sldId="272"/>
            <ac:spMk id="91" creationId="{A3BAF07C-C39E-42EB-BB22-8D46691D9735}"/>
          </ac:spMkLst>
        </pc:spChg>
        <pc:spChg chg="add del">
          <ac:chgData name="Franco, Kayla" userId="S::kaylafranco@my.unt.edu::47235b2c-5708-46da-b30e-15f01c3c8c95" providerId="AD" clId="Web-{C7A74B77-FF48-6761-1C52-E75C60FB412D}" dt="2022-04-24T04:19:52.469" v="276"/>
          <ac:spMkLst>
            <pc:docMk/>
            <pc:sldMk cId="3745136551" sldId="272"/>
            <ac:spMk id="114" creationId="{A7795DFA-888F-47E2-B44E-DE1D3B3E46A4}"/>
          </ac:spMkLst>
        </pc:spChg>
        <pc:spChg chg="add del mod">
          <ac:chgData name="Franco, Kayla" userId="S::kaylafranco@my.unt.edu::47235b2c-5708-46da-b30e-15f01c3c8c95" providerId="AD" clId="Web-{C7A74B77-FF48-6761-1C52-E75C60FB412D}" dt="2022-04-24T04:18:32.092" v="270"/>
          <ac:spMkLst>
            <pc:docMk/>
            <pc:sldMk cId="3745136551" sldId="272"/>
            <ac:spMk id="115" creationId="{7500C1B2-F4A6-9B50-7674-0F1723E3095F}"/>
          </ac:spMkLst>
        </pc:spChg>
        <pc:spChg chg="add mod">
          <ac:chgData name="Franco, Kayla" userId="S::kaylafranco@my.unt.edu::47235b2c-5708-46da-b30e-15f01c3c8c95" providerId="AD" clId="Web-{C7A74B77-FF48-6761-1C52-E75C60FB412D}" dt="2022-04-24T04:24:27.992" v="297"/>
          <ac:spMkLst>
            <pc:docMk/>
            <pc:sldMk cId="3745136551" sldId="272"/>
            <ac:spMk id="118" creationId="{A958E20D-50AC-3EEC-3031-653A485BFF99}"/>
          </ac:spMkLst>
        </pc:spChg>
        <pc:spChg chg="add del mod">
          <ac:chgData name="Franco, Kayla" userId="S::kaylafranco@my.unt.edu::47235b2c-5708-46da-b30e-15f01c3c8c95" providerId="AD" clId="Web-{C7A74B77-FF48-6761-1C52-E75C60FB412D}" dt="2022-04-24T04:23:49.694" v="296"/>
          <ac:spMkLst>
            <pc:docMk/>
            <pc:sldMk cId="3745136551" sldId="272"/>
            <ac:spMk id="122" creationId="{A310ED6B-1B2A-BBEC-ECAD-EE138D3FCEC6}"/>
          </ac:spMkLst>
        </pc:spChg>
        <pc:spChg chg="add mod">
          <ac:chgData name="Franco, Kayla" userId="S::kaylafranco@my.unt.edu::47235b2c-5708-46da-b30e-15f01c3c8c95" providerId="AD" clId="Web-{C7A74B77-FF48-6761-1C52-E75C60FB412D}" dt="2022-04-24T04:24:27.992" v="297"/>
          <ac:spMkLst>
            <pc:docMk/>
            <pc:sldMk cId="3745136551" sldId="272"/>
            <ac:spMk id="145" creationId="{CEC4BC4F-3F23-F1E8-50A3-6893A0B870EA}"/>
          </ac:spMkLst>
        </pc:spChg>
        <pc:spChg chg="add del">
          <ac:chgData name="Franco, Kayla" userId="S::kaylafranco@my.unt.edu::47235b2c-5708-46da-b30e-15f01c3c8c95" providerId="AD" clId="Web-{C7A74B77-FF48-6761-1C52-E75C60FB412D}" dt="2022-04-24T04:19:47.266" v="273"/>
          <ac:spMkLst>
            <pc:docMk/>
            <pc:sldMk cId="3745136551" sldId="272"/>
            <ac:spMk id="151" creationId="{A4E2AD08-4066-4B67-922D-FB614183BB58}"/>
          </ac:spMkLst>
        </pc:spChg>
        <pc:spChg chg="add del">
          <ac:chgData name="Franco, Kayla" userId="S::kaylafranco@my.unt.edu::47235b2c-5708-46da-b30e-15f01c3c8c95" providerId="AD" clId="Web-{C7A74B77-FF48-6761-1C52-E75C60FB412D}" dt="2022-04-24T04:19:52.453" v="275"/>
          <ac:spMkLst>
            <pc:docMk/>
            <pc:sldMk cId="3745136551" sldId="272"/>
            <ac:spMk id="179" creationId="{E1A9BFF2-280D-4D3C-859B-FE4F08AA03F1}"/>
          </ac:spMkLst>
        </pc:spChg>
        <pc:spChg chg="add del">
          <ac:chgData name="Franco, Kayla" userId="S::kaylafranco@my.unt.edu::47235b2c-5708-46da-b30e-15f01c3c8c95" providerId="AD" clId="Web-{C7A74B77-FF48-6761-1C52-E75C60FB412D}" dt="2022-04-24T04:20:09.282" v="278"/>
          <ac:spMkLst>
            <pc:docMk/>
            <pc:sldMk cId="3745136551" sldId="272"/>
            <ac:spMk id="184" creationId="{CF3502F7-A23A-47B3-B489-BAB2EE83E4F0}"/>
          </ac:spMkLst>
        </pc:spChg>
        <pc:spChg chg="add del">
          <ac:chgData name="Franco, Kayla" userId="S::kaylafranco@my.unt.edu::47235b2c-5708-46da-b30e-15f01c3c8c95" providerId="AD" clId="Web-{C7A74B77-FF48-6761-1C52-E75C60FB412D}" dt="2022-04-24T04:20:46.798" v="284"/>
          <ac:spMkLst>
            <pc:docMk/>
            <pc:sldMk cId="3745136551" sldId="272"/>
            <ac:spMk id="216" creationId="{703272A6-06D1-4621-9D66-1A7B33C5C42D}"/>
          </ac:spMkLst>
        </pc:spChg>
        <pc:spChg chg="add del">
          <ac:chgData name="Franco, Kayla" userId="S::kaylafranco@my.unt.edu::47235b2c-5708-46da-b30e-15f01c3c8c95" providerId="AD" clId="Web-{C7A74B77-FF48-6761-1C52-E75C60FB412D}" dt="2022-04-24T04:21:00.002" v="286"/>
          <ac:spMkLst>
            <pc:docMk/>
            <pc:sldMk cId="3745136551" sldId="272"/>
            <ac:spMk id="273" creationId="{61447C45-8C91-4F3C-B0EE-D42910426A9F}"/>
          </ac:spMkLst>
        </pc:spChg>
        <pc:spChg chg="add del">
          <ac:chgData name="Franco, Kayla" userId="S::kaylafranco@my.unt.edu::47235b2c-5708-46da-b30e-15f01c3c8c95" providerId="AD" clId="Web-{C7A74B77-FF48-6761-1C52-E75C60FB412D}" dt="2022-04-24T04:24:27.992" v="297"/>
          <ac:spMkLst>
            <pc:docMk/>
            <pc:sldMk cId="3745136551" sldId="272"/>
            <ac:spMk id="330" creationId="{A3BAF07C-C39E-42EB-BB22-8D46691D9735}"/>
          </ac:spMkLst>
        </pc:spChg>
        <pc:spChg chg="add del">
          <ac:chgData name="Franco, Kayla" userId="S::kaylafranco@my.unt.edu::47235b2c-5708-46da-b30e-15f01c3c8c95" providerId="AD" clId="Web-{C7A74B77-FF48-6761-1C52-E75C60FB412D}" dt="2022-04-24T04:24:27.992" v="297"/>
          <ac:spMkLst>
            <pc:docMk/>
            <pc:sldMk cId="3745136551" sldId="272"/>
            <ac:spMk id="353" creationId="{A7795DFA-888F-47E2-B44E-DE1D3B3E46A4}"/>
          </ac:spMkLst>
        </pc:spChg>
        <pc:spChg chg="add">
          <ac:chgData name="Franco, Kayla" userId="S::kaylafranco@my.unt.edu::47235b2c-5708-46da-b30e-15f01c3c8c95" providerId="AD" clId="Web-{C7A74B77-FF48-6761-1C52-E75C60FB412D}" dt="2022-04-24T04:24:27.992" v="297"/>
          <ac:spMkLst>
            <pc:docMk/>
            <pc:sldMk cId="3745136551" sldId="272"/>
            <ac:spMk id="384" creationId="{61447C45-8C91-4F3C-B0EE-D42910426A9F}"/>
          </ac:spMkLst>
        </pc:spChg>
        <pc:grpChg chg="del">
          <ac:chgData name="Franco, Kayla" userId="S::kaylafranco@my.unt.edu::47235b2c-5708-46da-b30e-15f01c3c8c95" providerId="AD" clId="Web-{C7A74B77-FF48-6761-1C52-E75C60FB412D}" dt="2022-04-24T04:15:10.195" v="236"/>
          <ac:grpSpMkLst>
            <pc:docMk/>
            <pc:sldMk cId="3745136551" sldId="272"/>
            <ac:grpSpMk id="9" creationId="{84DB7353-7D7A-431B-A5B6-A3845E6F2BB2}"/>
          </ac:grpSpMkLst>
        </pc:grpChg>
        <pc:grpChg chg="del">
          <ac:chgData name="Franco, Kayla" userId="S::kaylafranco@my.unt.edu::47235b2c-5708-46da-b30e-15f01c3c8c95" providerId="AD" clId="Web-{C7A74B77-FF48-6761-1C52-E75C60FB412D}" dt="2022-04-24T04:15:10.195" v="236"/>
          <ac:grpSpMkLst>
            <pc:docMk/>
            <pc:sldMk cId="3745136551" sldId="272"/>
            <ac:grpSpMk id="30" creationId="{1B24766B-81CA-44C7-BF11-77A12BA42411}"/>
          </ac:grpSpMkLst>
        </pc:grpChg>
        <pc:grpChg chg="del">
          <ac:chgData name="Franco, Kayla" userId="S::kaylafranco@my.unt.edu::47235b2c-5708-46da-b30e-15f01c3c8c95" providerId="AD" clId="Web-{C7A74B77-FF48-6761-1C52-E75C60FB412D}" dt="2022-04-24T04:15:10.195" v="236"/>
          <ac:grpSpMkLst>
            <pc:docMk/>
            <pc:sldMk cId="3745136551" sldId="272"/>
            <ac:grpSpMk id="37" creationId="{5E208A8B-5EBD-4532-BE72-26414FA7CFF6}"/>
          </ac:grpSpMkLst>
        </pc:grpChg>
        <pc:grpChg chg="add del">
          <ac:chgData name="Franco, Kayla" userId="S::kaylafranco@my.unt.edu::47235b2c-5708-46da-b30e-15f01c3c8c95" providerId="AD" clId="Web-{C7A74B77-FF48-6761-1C52-E75C60FB412D}" dt="2022-04-24T04:19:52.469" v="276"/>
          <ac:grpSpMkLst>
            <pc:docMk/>
            <pc:sldMk cId="3745136551" sldId="272"/>
            <ac:grpSpMk id="65" creationId="{9A517D76-CE12-47A5-BD95-9A8F05070B27}"/>
          </ac:grpSpMkLst>
        </pc:grpChg>
        <pc:grpChg chg="add del">
          <ac:chgData name="Franco, Kayla" userId="S::kaylafranco@my.unt.edu::47235b2c-5708-46da-b30e-15f01c3c8c95" providerId="AD" clId="Web-{C7A74B77-FF48-6761-1C52-E75C60FB412D}" dt="2022-04-24T04:19:52.469" v="276"/>
          <ac:grpSpMkLst>
            <pc:docMk/>
            <pc:sldMk cId="3745136551" sldId="272"/>
            <ac:grpSpMk id="86" creationId="{445D6626-A6F2-4475-922C-BE42D3365F27}"/>
          </ac:grpSpMkLst>
        </pc:grpChg>
        <pc:grpChg chg="add del">
          <ac:chgData name="Franco, Kayla" userId="S::kaylafranco@my.unt.edu::47235b2c-5708-46da-b30e-15f01c3c8c95" providerId="AD" clId="Web-{C7A74B77-FF48-6761-1C52-E75C60FB412D}" dt="2022-04-24T04:19:52.469" v="276"/>
          <ac:grpSpMkLst>
            <pc:docMk/>
            <pc:sldMk cId="3745136551" sldId="272"/>
            <ac:grpSpMk id="93" creationId="{D8E9CF54-0466-4261-9E62-0249E60E1886}"/>
          </ac:grpSpMkLst>
        </pc:grpChg>
        <pc:grpChg chg="add del">
          <ac:chgData name="Franco, Kayla" userId="S::kaylafranco@my.unt.edu::47235b2c-5708-46da-b30e-15f01c3c8c95" providerId="AD" clId="Web-{C7A74B77-FF48-6761-1C52-E75C60FB412D}" dt="2022-04-24T04:19:47.266" v="273"/>
          <ac:grpSpMkLst>
            <pc:docMk/>
            <pc:sldMk cId="3745136551" sldId="272"/>
            <ac:grpSpMk id="125" creationId="{69F01D83-DC93-4E19-8F46-9820BC7831A9}"/>
          </ac:grpSpMkLst>
        </pc:grpChg>
        <pc:grpChg chg="add del">
          <ac:chgData name="Franco, Kayla" userId="S::kaylafranco@my.unt.edu::47235b2c-5708-46da-b30e-15f01c3c8c95" providerId="AD" clId="Web-{C7A74B77-FF48-6761-1C52-E75C60FB412D}" dt="2022-04-24T04:19:47.266" v="273"/>
          <ac:grpSpMkLst>
            <pc:docMk/>
            <pc:sldMk cId="3745136551" sldId="272"/>
            <ac:grpSpMk id="146" creationId="{DEA867BC-1161-4357-859B-D0B8B1029EA0}"/>
          </ac:grpSpMkLst>
        </pc:grpChg>
        <pc:grpChg chg="add del">
          <ac:chgData name="Franco, Kayla" userId="S::kaylafranco@my.unt.edu::47235b2c-5708-46da-b30e-15f01c3c8c95" providerId="AD" clId="Web-{C7A74B77-FF48-6761-1C52-E75C60FB412D}" dt="2022-04-24T04:19:47.266" v="273"/>
          <ac:grpSpMkLst>
            <pc:docMk/>
            <pc:sldMk cId="3745136551" sldId="272"/>
            <ac:grpSpMk id="153" creationId="{118BF6D7-F24F-417B-BE75-F9AF0155622B}"/>
          </ac:grpSpMkLst>
        </pc:grpChg>
        <pc:grpChg chg="add del">
          <ac:chgData name="Franco, Kayla" userId="S::kaylafranco@my.unt.edu::47235b2c-5708-46da-b30e-15f01c3c8c95" providerId="AD" clId="Web-{C7A74B77-FF48-6761-1C52-E75C60FB412D}" dt="2022-04-24T04:19:52.453" v="275"/>
          <ac:grpSpMkLst>
            <pc:docMk/>
            <pc:sldMk cId="3745136551" sldId="272"/>
            <ac:grpSpMk id="173" creationId="{69F01D83-DC93-4E19-8F46-9820BC7831A9}"/>
          </ac:grpSpMkLst>
        </pc:grpChg>
        <pc:grpChg chg="add del">
          <ac:chgData name="Franco, Kayla" userId="S::kaylafranco@my.unt.edu::47235b2c-5708-46da-b30e-15f01c3c8c95" providerId="AD" clId="Web-{C7A74B77-FF48-6761-1C52-E75C60FB412D}" dt="2022-04-24T04:19:52.453" v="275"/>
          <ac:grpSpMkLst>
            <pc:docMk/>
            <pc:sldMk cId="3745136551" sldId="272"/>
            <ac:grpSpMk id="174" creationId="{71BF5E08-68B4-4D54-97B3-9C36E3822051}"/>
          </ac:grpSpMkLst>
        </pc:grpChg>
        <pc:grpChg chg="add del">
          <ac:chgData name="Franco, Kayla" userId="S::kaylafranco@my.unt.edu::47235b2c-5708-46da-b30e-15f01c3c8c95" providerId="AD" clId="Web-{C7A74B77-FF48-6761-1C52-E75C60FB412D}" dt="2022-04-24T04:19:52.453" v="275"/>
          <ac:grpSpMkLst>
            <pc:docMk/>
            <pc:sldMk cId="3745136551" sldId="272"/>
            <ac:grpSpMk id="178" creationId="{DEA867BC-1161-4357-859B-D0B8B1029EA0}"/>
          </ac:grpSpMkLst>
        </pc:grpChg>
        <pc:grpChg chg="add del">
          <ac:chgData name="Franco, Kayla" userId="S::kaylafranco@my.unt.edu::47235b2c-5708-46da-b30e-15f01c3c8c95" providerId="AD" clId="Web-{C7A74B77-FF48-6761-1C52-E75C60FB412D}" dt="2022-04-24T04:19:52.453" v="275"/>
          <ac:grpSpMkLst>
            <pc:docMk/>
            <pc:sldMk cId="3745136551" sldId="272"/>
            <ac:grpSpMk id="180" creationId="{CD8ED4B9-CE0E-44D6-8E11-3A30583CB929}"/>
          </ac:grpSpMkLst>
        </pc:grpChg>
        <pc:grpChg chg="add del">
          <ac:chgData name="Franco, Kayla" userId="S::kaylafranco@my.unt.edu::47235b2c-5708-46da-b30e-15f01c3c8c95" providerId="AD" clId="Web-{C7A74B77-FF48-6761-1C52-E75C60FB412D}" dt="2022-04-24T04:20:09.282" v="278"/>
          <ac:grpSpMkLst>
            <pc:docMk/>
            <pc:sldMk cId="3745136551" sldId="272"/>
            <ac:grpSpMk id="182" creationId="{69F01D83-DC93-4E19-8F46-9820BC7831A9}"/>
          </ac:grpSpMkLst>
        </pc:grpChg>
        <pc:grpChg chg="add del">
          <ac:chgData name="Franco, Kayla" userId="S::kaylafranco@my.unt.edu::47235b2c-5708-46da-b30e-15f01c3c8c95" providerId="AD" clId="Web-{C7A74B77-FF48-6761-1C52-E75C60FB412D}" dt="2022-04-24T04:20:09.282" v="278"/>
          <ac:grpSpMkLst>
            <pc:docMk/>
            <pc:sldMk cId="3745136551" sldId="272"/>
            <ac:grpSpMk id="183" creationId="{DEA867BC-1161-4357-859B-D0B8B1029EA0}"/>
          </ac:grpSpMkLst>
        </pc:grpChg>
        <pc:grpChg chg="add del">
          <ac:chgData name="Franco, Kayla" userId="S::kaylafranco@my.unt.edu::47235b2c-5708-46da-b30e-15f01c3c8c95" providerId="AD" clId="Web-{C7A74B77-FF48-6761-1C52-E75C60FB412D}" dt="2022-04-24T04:20:09.282" v="278"/>
          <ac:grpSpMkLst>
            <pc:docMk/>
            <pc:sldMk cId="3745136551" sldId="272"/>
            <ac:grpSpMk id="185" creationId="{D9C77CBD-17A5-4AB1-9402-B8639567F3DF}"/>
          </ac:grpSpMkLst>
        </pc:grpChg>
        <pc:grpChg chg="add del">
          <ac:chgData name="Franco, Kayla" userId="S::kaylafranco@my.unt.edu::47235b2c-5708-46da-b30e-15f01c3c8c95" providerId="AD" clId="Web-{C7A74B77-FF48-6761-1C52-E75C60FB412D}" dt="2022-04-24T04:20:46.798" v="284"/>
          <ac:grpSpMkLst>
            <pc:docMk/>
            <pc:sldMk cId="3745136551" sldId="272"/>
            <ac:grpSpMk id="190" creationId="{69F01D83-DC93-4E19-8F46-9820BC7831A9}"/>
          </ac:grpSpMkLst>
        </pc:grpChg>
        <pc:grpChg chg="add del">
          <ac:chgData name="Franco, Kayla" userId="S::kaylafranco@my.unt.edu::47235b2c-5708-46da-b30e-15f01c3c8c95" providerId="AD" clId="Web-{C7A74B77-FF48-6761-1C52-E75C60FB412D}" dt="2022-04-24T04:20:46.798" v="284"/>
          <ac:grpSpMkLst>
            <pc:docMk/>
            <pc:sldMk cId="3745136551" sldId="272"/>
            <ac:grpSpMk id="211" creationId="{DEA867BC-1161-4357-859B-D0B8B1029EA0}"/>
          </ac:grpSpMkLst>
        </pc:grpChg>
        <pc:grpChg chg="add del">
          <ac:chgData name="Franco, Kayla" userId="S::kaylafranco@my.unt.edu::47235b2c-5708-46da-b30e-15f01c3c8c95" providerId="AD" clId="Web-{C7A74B77-FF48-6761-1C52-E75C60FB412D}" dt="2022-04-24T04:20:46.798" v="284"/>
          <ac:grpSpMkLst>
            <pc:docMk/>
            <pc:sldMk cId="3745136551" sldId="272"/>
            <ac:grpSpMk id="218" creationId="{2A06AB3F-D9A1-448E-B98B-DBE667DDE59A}"/>
          </ac:grpSpMkLst>
        </pc:grpChg>
        <pc:grpChg chg="add del">
          <ac:chgData name="Franco, Kayla" userId="S::kaylafranco@my.unt.edu::47235b2c-5708-46da-b30e-15f01c3c8c95" providerId="AD" clId="Web-{C7A74B77-FF48-6761-1C52-E75C60FB412D}" dt="2022-04-24T04:20:46.798" v="284"/>
          <ac:grpSpMkLst>
            <pc:docMk/>
            <pc:sldMk cId="3745136551" sldId="272"/>
            <ac:grpSpMk id="239" creationId="{F8B9F1F6-06B4-420C-8756-9D5370FBA653}"/>
          </ac:grpSpMkLst>
        </pc:grpChg>
        <pc:grpChg chg="add del">
          <ac:chgData name="Franco, Kayla" userId="S::kaylafranco@my.unt.edu::47235b2c-5708-46da-b30e-15f01c3c8c95" providerId="AD" clId="Web-{C7A74B77-FF48-6761-1C52-E75C60FB412D}" dt="2022-04-24T04:21:00.002" v="286"/>
          <ac:grpSpMkLst>
            <pc:docMk/>
            <pc:sldMk cId="3745136551" sldId="272"/>
            <ac:grpSpMk id="247" creationId="{69F01D83-DC93-4E19-8F46-9820BC7831A9}"/>
          </ac:grpSpMkLst>
        </pc:grpChg>
        <pc:grpChg chg="add del">
          <ac:chgData name="Franco, Kayla" userId="S::kaylafranco@my.unt.edu::47235b2c-5708-46da-b30e-15f01c3c8c95" providerId="AD" clId="Web-{C7A74B77-FF48-6761-1C52-E75C60FB412D}" dt="2022-04-24T04:21:00.002" v="286"/>
          <ac:grpSpMkLst>
            <pc:docMk/>
            <pc:sldMk cId="3745136551" sldId="272"/>
            <ac:grpSpMk id="268" creationId="{DEA867BC-1161-4357-859B-D0B8B1029EA0}"/>
          </ac:grpSpMkLst>
        </pc:grpChg>
        <pc:grpChg chg="add del">
          <ac:chgData name="Franco, Kayla" userId="S::kaylafranco@my.unt.edu::47235b2c-5708-46da-b30e-15f01c3c8c95" providerId="AD" clId="Web-{C7A74B77-FF48-6761-1C52-E75C60FB412D}" dt="2022-04-24T04:21:00.002" v="286"/>
          <ac:grpSpMkLst>
            <pc:docMk/>
            <pc:sldMk cId="3745136551" sldId="272"/>
            <ac:grpSpMk id="275" creationId="{A873F03B-D639-421F-A9A8-9FA07153067E}"/>
          </ac:grpSpMkLst>
        </pc:grpChg>
        <pc:grpChg chg="add del">
          <ac:chgData name="Franco, Kayla" userId="S::kaylafranco@my.unt.edu::47235b2c-5708-46da-b30e-15f01c3c8c95" providerId="AD" clId="Web-{C7A74B77-FF48-6761-1C52-E75C60FB412D}" dt="2022-04-24T04:21:00.002" v="286"/>
          <ac:grpSpMkLst>
            <pc:docMk/>
            <pc:sldMk cId="3745136551" sldId="272"/>
            <ac:grpSpMk id="296" creationId="{6CD6277F-ABA2-40CF-9908-D15E610BE80B}"/>
          </ac:grpSpMkLst>
        </pc:grpChg>
        <pc:grpChg chg="add del">
          <ac:chgData name="Franco, Kayla" userId="S::kaylafranco@my.unt.edu::47235b2c-5708-46da-b30e-15f01c3c8c95" providerId="AD" clId="Web-{C7A74B77-FF48-6761-1C52-E75C60FB412D}" dt="2022-04-24T04:24:27.992" v="297"/>
          <ac:grpSpMkLst>
            <pc:docMk/>
            <pc:sldMk cId="3745136551" sldId="272"/>
            <ac:grpSpMk id="304" creationId="{0B46D094-9D10-45BD-BE9D-E4AFE2FE30B6}"/>
          </ac:grpSpMkLst>
        </pc:grpChg>
        <pc:grpChg chg="add del">
          <ac:chgData name="Franco, Kayla" userId="S::kaylafranco@my.unt.edu::47235b2c-5708-46da-b30e-15f01c3c8c95" providerId="AD" clId="Web-{C7A74B77-FF48-6761-1C52-E75C60FB412D}" dt="2022-04-24T04:24:27.992" v="297"/>
          <ac:grpSpMkLst>
            <pc:docMk/>
            <pc:sldMk cId="3745136551" sldId="272"/>
            <ac:grpSpMk id="325" creationId="{86AEFF79-03FD-4BC0-8A67-25CAFCFDCDAD}"/>
          </ac:grpSpMkLst>
        </pc:grpChg>
        <pc:grpChg chg="add del">
          <ac:chgData name="Franco, Kayla" userId="S::kaylafranco@my.unt.edu::47235b2c-5708-46da-b30e-15f01c3c8c95" providerId="AD" clId="Web-{C7A74B77-FF48-6761-1C52-E75C60FB412D}" dt="2022-04-24T04:24:27.992" v="297"/>
          <ac:grpSpMkLst>
            <pc:docMk/>
            <pc:sldMk cId="3745136551" sldId="272"/>
            <ac:grpSpMk id="332" creationId="{D8E9CF54-0466-4261-9E62-0249E60E1886}"/>
          </ac:grpSpMkLst>
        </pc:grpChg>
        <pc:grpChg chg="add">
          <ac:chgData name="Franco, Kayla" userId="S::kaylafranco@my.unt.edu::47235b2c-5708-46da-b30e-15f01c3c8c95" providerId="AD" clId="Web-{C7A74B77-FF48-6761-1C52-E75C60FB412D}" dt="2022-04-24T04:24:27.992" v="297"/>
          <ac:grpSpMkLst>
            <pc:docMk/>
            <pc:sldMk cId="3745136551" sldId="272"/>
            <ac:grpSpMk id="358" creationId="{69F01D83-DC93-4E19-8F46-9820BC7831A9}"/>
          </ac:grpSpMkLst>
        </pc:grpChg>
        <pc:grpChg chg="add">
          <ac:chgData name="Franco, Kayla" userId="S::kaylafranco@my.unt.edu::47235b2c-5708-46da-b30e-15f01c3c8c95" providerId="AD" clId="Web-{C7A74B77-FF48-6761-1C52-E75C60FB412D}" dt="2022-04-24T04:24:27.992" v="297"/>
          <ac:grpSpMkLst>
            <pc:docMk/>
            <pc:sldMk cId="3745136551" sldId="272"/>
            <ac:grpSpMk id="379" creationId="{DEA867BC-1161-4357-859B-D0B8B1029EA0}"/>
          </ac:grpSpMkLst>
        </pc:grpChg>
        <pc:grpChg chg="add">
          <ac:chgData name="Franco, Kayla" userId="S::kaylafranco@my.unt.edu::47235b2c-5708-46da-b30e-15f01c3c8c95" providerId="AD" clId="Web-{C7A74B77-FF48-6761-1C52-E75C60FB412D}" dt="2022-04-24T04:24:27.992" v="297"/>
          <ac:grpSpMkLst>
            <pc:docMk/>
            <pc:sldMk cId="3745136551" sldId="272"/>
            <ac:grpSpMk id="386" creationId="{A873F03B-D639-421F-A9A8-9FA07153067E}"/>
          </ac:grpSpMkLst>
        </pc:grpChg>
        <pc:grpChg chg="add">
          <ac:chgData name="Franco, Kayla" userId="S::kaylafranco@my.unt.edu::47235b2c-5708-46da-b30e-15f01c3c8c95" providerId="AD" clId="Web-{C7A74B77-FF48-6761-1C52-E75C60FB412D}" dt="2022-04-24T04:24:27.992" v="297"/>
          <ac:grpSpMkLst>
            <pc:docMk/>
            <pc:sldMk cId="3745136551" sldId="272"/>
            <ac:grpSpMk id="407" creationId="{6CD6277F-ABA2-40CF-9908-D15E610BE80B}"/>
          </ac:grpSpMkLst>
        </pc:grpChg>
        <pc:picChg chg="add del mod">
          <ac:chgData name="Franco, Kayla" userId="S::kaylafranco@my.unt.edu::47235b2c-5708-46da-b30e-15f01c3c8c95" providerId="AD" clId="Web-{C7A74B77-FF48-6761-1C52-E75C60FB412D}" dt="2022-04-24T03:43:00.283" v="15"/>
          <ac:picMkLst>
            <pc:docMk/>
            <pc:sldMk cId="3745136551" sldId="272"/>
            <ac:picMk id="3" creationId="{0590C0BB-17F8-A7C7-F3FA-36D760C57667}"/>
          </ac:picMkLst>
        </pc:picChg>
        <pc:picChg chg="add del mod">
          <ac:chgData name="Franco, Kayla" userId="S::kaylafranco@my.unt.edu::47235b2c-5708-46da-b30e-15f01c3c8c95" providerId="AD" clId="Web-{C7A74B77-FF48-6761-1C52-E75C60FB412D}" dt="2022-04-24T04:17:31.824" v="259"/>
          <ac:picMkLst>
            <pc:docMk/>
            <pc:sldMk cId="3745136551" sldId="272"/>
            <ac:picMk id="5" creationId="{2829D93A-9B27-23F7-3214-1A8F0410F68A}"/>
          </ac:picMkLst>
        </pc:picChg>
        <pc:picChg chg="add del mod">
          <ac:chgData name="Franco, Kayla" userId="S::kaylafranco@my.unt.edu::47235b2c-5708-46da-b30e-15f01c3c8c95" providerId="AD" clId="Web-{C7A74B77-FF48-6761-1C52-E75C60FB412D}" dt="2022-04-24T04:15:14.774" v="237"/>
          <ac:picMkLst>
            <pc:docMk/>
            <pc:sldMk cId="3745136551" sldId="272"/>
            <ac:picMk id="20" creationId="{278D9166-F641-7997-C0E8-5852875BCE6B}"/>
          </ac:picMkLst>
        </pc:picChg>
        <pc:picChg chg="add del mod">
          <ac:chgData name="Franco, Kayla" userId="S::kaylafranco@my.unt.edu::47235b2c-5708-46da-b30e-15f01c3c8c95" providerId="AD" clId="Web-{C7A74B77-FF48-6761-1C52-E75C60FB412D}" dt="2022-04-24T04:15:44.071" v="244"/>
          <ac:picMkLst>
            <pc:docMk/>
            <pc:sldMk cId="3745136551" sldId="272"/>
            <ac:picMk id="36" creationId="{B6EA51AC-D5FA-25AF-AED3-7F6CD7BE74AE}"/>
          </ac:picMkLst>
        </pc:picChg>
        <pc:picChg chg="add mod ord">
          <ac:chgData name="Franco, Kayla" userId="S::kaylafranco@my.unt.edu::47235b2c-5708-46da-b30e-15f01c3c8c95" providerId="AD" clId="Web-{C7A74B77-FF48-6761-1C52-E75C60FB412D}" dt="2022-04-24T04:24:27.992" v="297"/>
          <ac:picMkLst>
            <pc:docMk/>
            <pc:sldMk cId="3745136551" sldId="272"/>
            <ac:picMk id="61" creationId="{3B7B5ABD-1A27-0293-1CDC-678965E5E0CF}"/>
          </ac:picMkLst>
        </pc:picChg>
        <pc:picChg chg="add del mod">
          <ac:chgData name="Franco, Kayla" userId="S::kaylafranco@my.unt.edu::47235b2c-5708-46da-b30e-15f01c3c8c95" providerId="AD" clId="Web-{C7A74B77-FF48-6761-1C52-E75C60FB412D}" dt="2022-04-24T04:16:39.870" v="254"/>
          <ac:picMkLst>
            <pc:docMk/>
            <pc:sldMk cId="3745136551" sldId="272"/>
            <ac:picMk id="64" creationId="{907D28DB-DE1E-C134-AA66-22A5C13311D1}"/>
          </ac:picMkLst>
        </pc:picChg>
        <pc:picChg chg="add del mod">
          <ac:chgData name="Franco, Kayla" userId="S::kaylafranco@my.unt.edu::47235b2c-5708-46da-b30e-15f01c3c8c95" providerId="AD" clId="Web-{C7A74B77-FF48-6761-1C52-E75C60FB412D}" dt="2022-04-24T04:17:26.871" v="258"/>
          <ac:picMkLst>
            <pc:docMk/>
            <pc:sldMk cId="3745136551" sldId="272"/>
            <ac:picMk id="92" creationId="{4D696B30-10B7-7D3D-7F26-3E585F79BFEE}"/>
          </ac:picMkLst>
        </pc:picChg>
        <pc:picChg chg="add del mod">
          <ac:chgData name="Franco, Kayla" userId="S::kaylafranco@my.unt.edu::47235b2c-5708-46da-b30e-15f01c3c8c95" providerId="AD" clId="Web-{C7A74B77-FF48-6761-1C52-E75C60FB412D}" dt="2022-04-24T04:18:32.092" v="270"/>
          <ac:picMkLst>
            <pc:docMk/>
            <pc:sldMk cId="3745136551" sldId="272"/>
            <ac:picMk id="113" creationId="{6E25E89C-44D7-7CED-CDC2-E93B6E57A504}"/>
          </ac:picMkLst>
        </pc:picChg>
        <pc:picChg chg="add mod">
          <ac:chgData name="Franco, Kayla" userId="S::kaylafranco@my.unt.edu::47235b2c-5708-46da-b30e-15f01c3c8c95" providerId="AD" clId="Web-{C7A74B77-FF48-6761-1C52-E75C60FB412D}" dt="2022-04-24T04:24:27.992" v="297"/>
          <ac:picMkLst>
            <pc:docMk/>
            <pc:sldMk cId="3745136551" sldId="272"/>
            <ac:picMk id="117" creationId="{C57AA4C1-1BCE-8BC3-5BE6-07B7F7C18139}"/>
          </ac:picMkLst>
        </pc:picChg>
        <pc:picChg chg="add del mod ord">
          <ac:chgData name="Franco, Kayla" userId="S::kaylafranco@my.unt.edu::47235b2c-5708-46da-b30e-15f01c3c8c95" providerId="AD" clId="Web-{C7A74B77-FF48-6761-1C52-E75C60FB412D}" dt="2022-04-24T04:20:40.330" v="283"/>
          <ac:picMkLst>
            <pc:docMk/>
            <pc:sldMk cId="3745136551" sldId="272"/>
            <ac:picMk id="120" creationId="{1ED90978-E3B2-2640-1C8B-5D3272FBDF86}"/>
          </ac:picMkLst>
        </pc:picChg>
        <pc:picChg chg="add del mod ord">
          <ac:chgData name="Franco, Kayla" userId="S::kaylafranco@my.unt.edu::47235b2c-5708-46da-b30e-15f01c3c8c95" providerId="AD" clId="Web-{C7A74B77-FF48-6761-1C52-E75C60FB412D}" dt="2022-04-24T04:23:49.694" v="296"/>
          <ac:picMkLst>
            <pc:docMk/>
            <pc:sldMk cId="3745136551" sldId="272"/>
            <ac:picMk id="121" creationId="{C2251658-422E-4D9F-FB3B-8B200D20270A}"/>
          </ac:picMkLst>
        </pc:picChg>
        <pc:picChg chg="add mod ord">
          <ac:chgData name="Franco, Kayla" userId="S::kaylafranco@my.unt.edu::47235b2c-5708-46da-b30e-15f01c3c8c95" providerId="AD" clId="Web-{C7A74B77-FF48-6761-1C52-E75C60FB412D}" dt="2022-04-24T04:24:27.992" v="297"/>
          <ac:picMkLst>
            <pc:docMk/>
            <pc:sldMk cId="3745136551" sldId="272"/>
            <ac:picMk id="124" creationId="{57A8A479-5159-5562-1249-42436D24AD27}"/>
          </ac:picMkLst>
        </pc:picChg>
      </pc:sldChg>
      <pc:sldChg chg="addSp delSp modSp del">
        <pc:chgData name="Franco, Kayla" userId="S::kaylafranco@my.unt.edu::47235b2c-5708-46da-b30e-15f01c3c8c95" providerId="AD" clId="Web-{C7A74B77-FF48-6761-1C52-E75C60FB412D}" dt="2022-04-24T03:45:59.897" v="52"/>
        <pc:sldMkLst>
          <pc:docMk/>
          <pc:sldMk cId="4228952182" sldId="274"/>
        </pc:sldMkLst>
        <pc:spChg chg="mod">
          <ac:chgData name="Franco, Kayla" userId="S::kaylafranco@my.unt.edu::47235b2c-5708-46da-b30e-15f01c3c8c95" providerId="AD" clId="Web-{C7A74B77-FF48-6761-1C52-E75C60FB412D}" dt="2022-04-24T03:43:59.112" v="24" actId="20577"/>
          <ac:spMkLst>
            <pc:docMk/>
            <pc:sldMk cId="4228952182" sldId="274"/>
            <ac:spMk id="2" creationId="{45C39C0C-57EB-62FA-D673-0078A00D94D8}"/>
          </ac:spMkLst>
        </pc:spChg>
        <pc:spChg chg="del mod">
          <ac:chgData name="Franco, Kayla" userId="S::kaylafranco@my.unt.edu::47235b2c-5708-46da-b30e-15f01c3c8c95" providerId="AD" clId="Web-{C7A74B77-FF48-6761-1C52-E75C60FB412D}" dt="2022-04-24T03:44:51.676" v="40"/>
          <ac:spMkLst>
            <pc:docMk/>
            <pc:sldMk cId="4228952182" sldId="274"/>
            <ac:spMk id="3" creationId="{A84B460B-357D-BB8F-C5DC-1C73EDECA21D}"/>
          </ac:spMkLst>
        </pc:spChg>
        <pc:spChg chg="add mod">
          <ac:chgData name="Franco, Kayla" userId="S::kaylafranco@my.unt.edu::47235b2c-5708-46da-b30e-15f01c3c8c95" providerId="AD" clId="Web-{C7A74B77-FF48-6761-1C52-E75C60FB412D}" dt="2022-04-24T03:44:18.207" v="29" actId="14100"/>
          <ac:spMkLst>
            <pc:docMk/>
            <pc:sldMk cId="4228952182" sldId="274"/>
            <ac:spMk id="4" creationId="{BA5A0593-23CC-DCF9-32C9-DD43319D1C60}"/>
          </ac:spMkLst>
        </pc:spChg>
        <pc:spChg chg="add del">
          <ac:chgData name="Franco, Kayla" userId="S::kaylafranco@my.unt.edu::47235b2c-5708-46da-b30e-15f01c3c8c95" providerId="AD" clId="Web-{C7A74B77-FF48-6761-1C52-E75C60FB412D}" dt="2022-04-24T03:45:17.740" v="44"/>
          <ac:spMkLst>
            <pc:docMk/>
            <pc:sldMk cId="4228952182" sldId="274"/>
            <ac:spMk id="5" creationId="{5684BE2C-6EF4-C4FD-6EA9-067D623D6773}"/>
          </ac:spMkLst>
        </pc:spChg>
        <pc:spChg chg="add del">
          <ac:chgData name="Franco, Kayla" userId="S::kaylafranco@my.unt.edu::47235b2c-5708-46da-b30e-15f01c3c8c95" providerId="AD" clId="Web-{C7A74B77-FF48-6761-1C52-E75C60FB412D}" dt="2022-04-24T03:45:20.818" v="46"/>
          <ac:spMkLst>
            <pc:docMk/>
            <pc:sldMk cId="4228952182" sldId="274"/>
            <ac:spMk id="6" creationId="{B554BAE1-4724-BEB3-05DA-4A314405AE1E}"/>
          </ac:spMkLst>
        </pc:spChg>
        <pc:spChg chg="add del">
          <ac:chgData name="Franco, Kayla" userId="S::kaylafranco@my.unt.edu::47235b2c-5708-46da-b30e-15f01c3c8c95" providerId="AD" clId="Web-{C7A74B77-FF48-6761-1C52-E75C60FB412D}" dt="2022-04-24T03:45:19.240" v="45"/>
          <ac:spMkLst>
            <pc:docMk/>
            <pc:sldMk cId="4228952182" sldId="274"/>
            <ac:spMk id="7" creationId="{101AB966-B684-317E-0749-B7C7622D0B8C}"/>
          </ac:spMkLst>
        </pc:spChg>
        <pc:spChg chg="add del">
          <ac:chgData name="Franco, Kayla" userId="S::kaylafranco@my.unt.edu::47235b2c-5708-46da-b30e-15f01c3c8c95" providerId="AD" clId="Web-{C7A74B77-FF48-6761-1C52-E75C60FB412D}" dt="2022-04-24T03:45:14.568" v="43"/>
          <ac:spMkLst>
            <pc:docMk/>
            <pc:sldMk cId="4228952182" sldId="274"/>
            <ac:spMk id="8" creationId="{F6CEFDE1-5973-E656-7921-D51C6444AB71}"/>
          </ac:spMkLst>
        </pc:spChg>
        <pc:spChg chg="add del">
          <ac:chgData name="Franco, Kayla" userId="S::kaylafranco@my.unt.edu::47235b2c-5708-46da-b30e-15f01c3c8c95" providerId="AD" clId="Web-{C7A74B77-FF48-6761-1C52-E75C60FB412D}" dt="2022-04-24T03:45:13.927" v="42"/>
          <ac:spMkLst>
            <pc:docMk/>
            <pc:sldMk cId="4228952182" sldId="274"/>
            <ac:spMk id="9" creationId="{9A37FC8F-A58E-E1DE-5844-458647E0D38B}"/>
          </ac:spMkLst>
        </pc:spChg>
        <pc:spChg chg="add del">
          <ac:chgData name="Franco, Kayla" userId="S::kaylafranco@my.unt.edu::47235b2c-5708-46da-b30e-15f01c3c8c95" providerId="AD" clId="Web-{C7A74B77-FF48-6761-1C52-E75C60FB412D}" dt="2022-04-24T03:45:28.865" v="49"/>
          <ac:spMkLst>
            <pc:docMk/>
            <pc:sldMk cId="4228952182" sldId="274"/>
            <ac:spMk id="10" creationId="{700FBEFC-3E3E-D1CF-D57F-C7BF385F43B8}"/>
          </ac:spMkLst>
        </pc:spChg>
        <pc:spChg chg="add del">
          <ac:chgData name="Franco, Kayla" userId="S::kaylafranco@my.unt.edu::47235b2c-5708-46da-b30e-15f01c3c8c95" providerId="AD" clId="Web-{C7A74B77-FF48-6761-1C52-E75C60FB412D}" dt="2022-04-24T03:45:23.380" v="48"/>
          <ac:spMkLst>
            <pc:docMk/>
            <pc:sldMk cId="4228952182" sldId="274"/>
            <ac:spMk id="11" creationId="{67AD0342-EC83-CAE3-FBC1-DC176E9762C1}"/>
          </ac:spMkLst>
        </pc:spChg>
        <pc:spChg chg="add del">
          <ac:chgData name="Franco, Kayla" userId="S::kaylafranco@my.unt.edu::47235b2c-5708-46da-b30e-15f01c3c8c95" providerId="AD" clId="Web-{C7A74B77-FF48-6761-1C52-E75C60FB412D}" dt="2022-04-24T03:45:22.396" v="47"/>
          <ac:spMkLst>
            <pc:docMk/>
            <pc:sldMk cId="4228952182" sldId="274"/>
            <ac:spMk id="12" creationId="{13F767F6-42A1-BB93-B110-CB0F51DDB2B0}"/>
          </ac:spMkLst>
        </pc:spChg>
        <pc:spChg chg="add del">
          <ac:chgData name="Franco, Kayla" userId="S::kaylafranco@my.unt.edu::47235b2c-5708-46da-b30e-15f01c3c8c95" providerId="AD" clId="Web-{C7A74B77-FF48-6761-1C52-E75C60FB412D}" dt="2022-04-24T03:45:12.693" v="41"/>
          <ac:spMkLst>
            <pc:docMk/>
            <pc:sldMk cId="4228952182" sldId="274"/>
            <ac:spMk id="13" creationId="{97148CC6-1FCF-A4AD-2C59-605AB19F487D}"/>
          </ac:spMkLst>
        </pc:spChg>
      </pc:sldChg>
      <pc:sldChg chg="new del">
        <pc:chgData name="Franco, Kayla" userId="S::kaylafranco@my.unt.edu::47235b2c-5708-46da-b30e-15f01c3c8c95" providerId="AD" clId="Web-{C7A74B77-FF48-6761-1C52-E75C60FB412D}" dt="2022-04-24T03:46:03.288" v="53"/>
        <pc:sldMkLst>
          <pc:docMk/>
          <pc:sldMk cId="2987447675" sldId="275"/>
        </pc:sldMkLst>
      </pc:sldChg>
      <pc:sldChg chg="addSp delSp modSp new mod setBg modCm modNotes">
        <pc:chgData name="Franco, Kayla" userId="S::kaylafranco@my.unt.edu::47235b2c-5708-46da-b30e-15f01c3c8c95" providerId="AD" clId="Web-{C7A74B77-FF48-6761-1C52-E75C60FB412D}" dt="2022-04-24T20:38:22.512" v="1477" actId="20577"/>
        <pc:sldMkLst>
          <pc:docMk/>
          <pc:sldMk cId="3286754771" sldId="276"/>
        </pc:sldMkLst>
        <pc:spChg chg="add mod">
          <ac:chgData name="Franco, Kayla" userId="S::kaylafranco@my.unt.edu::47235b2c-5708-46da-b30e-15f01c3c8c95" providerId="AD" clId="Web-{C7A74B77-FF48-6761-1C52-E75C60FB412D}" dt="2022-04-24T20:10:55.842" v="1474" actId="14100"/>
          <ac:spMkLst>
            <pc:docMk/>
            <pc:sldMk cId="3286754771" sldId="276"/>
            <ac:spMk id="2" creationId="{4D8A5F10-8ED1-A4DF-B4E7-8F9634D257B6}"/>
          </ac:spMkLst>
        </pc:spChg>
        <pc:spChg chg="add mod">
          <ac:chgData name="Franco, Kayla" userId="S::kaylafranco@my.unt.edu::47235b2c-5708-46da-b30e-15f01c3c8c95" providerId="AD" clId="Web-{C7A74B77-FF48-6761-1C52-E75C60FB412D}" dt="2022-04-24T04:08:53.482" v="190" actId="1076"/>
          <ac:spMkLst>
            <pc:docMk/>
            <pc:sldMk cId="3286754771" sldId="276"/>
            <ac:spMk id="3" creationId="{4D8A5F10-8ED1-A4DF-B4E7-8F9634D257B6}"/>
          </ac:spMkLst>
        </pc:spChg>
        <pc:spChg chg="add mod">
          <ac:chgData name="Franco, Kayla" userId="S::kaylafranco@my.unt.edu::47235b2c-5708-46da-b30e-15f01c3c8c95" providerId="AD" clId="Web-{C7A74B77-FF48-6761-1C52-E75C60FB412D}" dt="2022-04-24T04:14:08.241" v="227" actId="1076"/>
          <ac:spMkLst>
            <pc:docMk/>
            <pc:sldMk cId="3286754771" sldId="276"/>
            <ac:spMk id="4" creationId="{4D8A5F10-8ED1-A4DF-B4E7-8F9634D257B6}"/>
          </ac:spMkLst>
        </pc:spChg>
        <pc:spChg chg="add mod">
          <ac:chgData name="Franco, Kayla" userId="S::kaylafranco@my.unt.edu::47235b2c-5708-46da-b30e-15f01c3c8c95" providerId="AD" clId="Web-{C7A74B77-FF48-6761-1C52-E75C60FB412D}" dt="2022-04-24T04:09:37.296" v="202" actId="1076"/>
          <ac:spMkLst>
            <pc:docMk/>
            <pc:sldMk cId="3286754771" sldId="276"/>
            <ac:spMk id="5" creationId="{4D8A5F10-8ED1-A4DF-B4E7-8F9634D257B6}"/>
          </ac:spMkLst>
        </pc:spChg>
        <pc:spChg chg="add mod">
          <ac:chgData name="Franco, Kayla" userId="S::kaylafranco@my.unt.edu::47235b2c-5708-46da-b30e-15f01c3c8c95" providerId="AD" clId="Web-{C7A74B77-FF48-6761-1C52-E75C60FB412D}" dt="2022-04-24T20:10:51.904" v="1470"/>
          <ac:spMkLst>
            <pc:docMk/>
            <pc:sldMk cId="3286754771" sldId="276"/>
            <ac:spMk id="6" creationId="{4D8A5F10-8ED1-A4DF-B4E7-8F9634D257B6}"/>
          </ac:spMkLst>
        </pc:spChg>
        <pc:spChg chg="add mod">
          <ac:chgData name="Franco, Kayla" userId="S::kaylafranco@my.unt.edu::47235b2c-5708-46da-b30e-15f01c3c8c95" providerId="AD" clId="Web-{C7A74B77-FF48-6761-1C52-E75C60FB412D}" dt="2022-04-24T20:12:02.313" v="1476"/>
          <ac:spMkLst>
            <pc:docMk/>
            <pc:sldMk cId="3286754771" sldId="276"/>
            <ac:spMk id="7" creationId="{4D8A5F10-8ED1-A4DF-B4E7-8F9634D257B6}"/>
          </ac:spMkLst>
        </pc:spChg>
        <pc:spChg chg="add mod">
          <ac:chgData name="Franco, Kayla" userId="S::kaylafranco@my.unt.edu::47235b2c-5708-46da-b30e-15f01c3c8c95" providerId="AD" clId="Web-{C7A74B77-FF48-6761-1C52-E75C60FB412D}" dt="2022-04-24T04:09:56.827" v="206" actId="1076"/>
          <ac:spMkLst>
            <pc:docMk/>
            <pc:sldMk cId="3286754771" sldId="276"/>
            <ac:spMk id="8" creationId="{4D8A5F10-8ED1-A4DF-B4E7-8F9634D257B6}"/>
          </ac:spMkLst>
        </pc:spChg>
        <pc:spChg chg="add mod">
          <ac:chgData name="Franco, Kayla" userId="S::kaylafranco@my.unt.edu::47235b2c-5708-46da-b30e-15f01c3c8c95" providerId="AD" clId="Web-{C7A74B77-FF48-6761-1C52-E75C60FB412D}" dt="2022-04-24T04:08:49.888" v="189" actId="1076"/>
          <ac:spMkLst>
            <pc:docMk/>
            <pc:sldMk cId="3286754771" sldId="276"/>
            <ac:spMk id="9" creationId="{4D8A5F10-8ED1-A4DF-B4E7-8F9634D257B6}"/>
          </ac:spMkLst>
        </pc:spChg>
        <pc:spChg chg="add mod">
          <ac:chgData name="Franco, Kayla" userId="S::kaylafranco@my.unt.edu::47235b2c-5708-46da-b30e-15f01c3c8c95" providerId="AD" clId="Web-{C7A74B77-FF48-6761-1C52-E75C60FB412D}" dt="2022-04-24T04:10:53.782" v="220" actId="1076"/>
          <ac:spMkLst>
            <pc:docMk/>
            <pc:sldMk cId="3286754771" sldId="276"/>
            <ac:spMk id="10" creationId="{4D8A5F10-8ED1-A4DF-B4E7-8F9634D257B6}"/>
          </ac:spMkLst>
        </pc:spChg>
        <pc:spChg chg="add del">
          <ac:chgData name="Franco, Kayla" userId="S::kaylafranco@my.unt.edu::47235b2c-5708-46da-b30e-15f01c3c8c95" providerId="AD" clId="Web-{C7A74B77-FF48-6761-1C52-E75C60FB412D}" dt="2022-04-24T03:47:04.336" v="76"/>
          <ac:spMkLst>
            <pc:docMk/>
            <pc:sldMk cId="3286754771" sldId="276"/>
            <ac:spMk id="11" creationId="{98812F0B-7020-209E-16CB-B9EFA6121256}"/>
          </ac:spMkLst>
        </pc:spChg>
        <pc:spChg chg="add mod">
          <ac:chgData name="Franco, Kayla" userId="S::kaylafranco@my.unt.edu::47235b2c-5708-46da-b30e-15f01c3c8c95" providerId="AD" clId="Web-{C7A74B77-FF48-6761-1C52-E75C60FB412D}" dt="2022-04-24T04:09:51.937" v="204" actId="1076"/>
          <ac:spMkLst>
            <pc:docMk/>
            <pc:sldMk cId="3286754771" sldId="276"/>
            <ac:spMk id="12" creationId="{0A389478-F59B-4875-5572-CB4ED3C4EFE8}"/>
          </ac:spMkLst>
        </pc:spChg>
        <pc:spChg chg="add mod">
          <ac:chgData name="Franco, Kayla" userId="S::kaylafranco@my.unt.edu::47235b2c-5708-46da-b30e-15f01c3c8c95" providerId="AD" clId="Web-{C7A74B77-FF48-6761-1C52-E75C60FB412D}" dt="2022-04-24T04:11:05.032" v="223" actId="1076"/>
          <ac:spMkLst>
            <pc:docMk/>
            <pc:sldMk cId="3286754771" sldId="276"/>
            <ac:spMk id="13" creationId="{F16BAA6C-BA43-63EB-00F7-714FEA43DA42}"/>
          </ac:spMkLst>
        </pc:spChg>
        <pc:spChg chg="add mod">
          <ac:chgData name="Franco, Kayla" userId="S::kaylafranco@my.unt.edu::47235b2c-5708-46da-b30e-15f01c3c8c95" providerId="AD" clId="Web-{C7A74B77-FF48-6761-1C52-E75C60FB412D}" dt="2022-04-24T20:38:22.512" v="1477" actId="20577"/>
          <ac:spMkLst>
            <pc:docMk/>
            <pc:sldMk cId="3286754771" sldId="276"/>
            <ac:spMk id="14" creationId="{EC4A914B-119F-92E5-89C8-146BF58E341E}"/>
          </ac:spMkLst>
        </pc:spChg>
        <pc:spChg chg="add mod">
          <ac:chgData name="Franco, Kayla" userId="S::kaylafranco@my.unt.edu::47235b2c-5708-46da-b30e-15f01c3c8c95" providerId="AD" clId="Web-{C7A74B77-FF48-6761-1C52-E75C60FB412D}" dt="2022-04-24T04:11:10.751" v="225" actId="1076"/>
          <ac:spMkLst>
            <pc:docMk/>
            <pc:sldMk cId="3286754771" sldId="276"/>
            <ac:spMk id="15" creationId="{E764D3E6-C31E-8FE4-9FA8-858F92DB9B02}"/>
          </ac:spMkLst>
        </pc:spChg>
        <pc:spChg chg="add mod">
          <ac:chgData name="Franco, Kayla" userId="S::kaylafranco@my.unt.edu::47235b2c-5708-46da-b30e-15f01c3c8c95" providerId="AD" clId="Web-{C7A74B77-FF48-6761-1C52-E75C60FB412D}" dt="2022-04-24T04:10:57.220" v="221" actId="1076"/>
          <ac:spMkLst>
            <pc:docMk/>
            <pc:sldMk cId="3286754771" sldId="276"/>
            <ac:spMk id="16" creationId="{A7764156-2579-B588-122F-92AB96D9B2AC}"/>
          </ac:spMkLst>
        </pc:spChg>
      </pc:sldChg>
      <pc:sldChg chg="addSp delSp">
        <pc:chgData name="Franco, Kayla" userId="S::kaylafranco@my.unt.edu::47235b2c-5708-46da-b30e-15f01c3c8c95" providerId="AD" clId="Web-{C7A74B77-FF48-6761-1C52-E75C60FB412D}" dt="2022-04-24T20:48:07.140" v="1483"/>
        <pc:sldMkLst>
          <pc:docMk/>
          <pc:sldMk cId="486927093" sldId="278"/>
        </pc:sldMkLst>
        <pc:spChg chg="add del">
          <ac:chgData name="Franco, Kayla" userId="S::kaylafranco@my.unt.edu::47235b2c-5708-46da-b30e-15f01c3c8c95" providerId="AD" clId="Web-{C7A74B77-FF48-6761-1C52-E75C60FB412D}" dt="2022-04-24T20:48:07.140" v="1483"/>
          <ac:spMkLst>
            <pc:docMk/>
            <pc:sldMk cId="486927093" sldId="278"/>
            <ac:spMk id="3" creationId="{B11360C1-AA9D-46DF-6B39-6C2EADD00E48}"/>
          </ac:spMkLst>
        </pc:spChg>
      </pc:sldChg>
      <pc:sldChg chg="addSp delSp modSp">
        <pc:chgData name="Franco, Kayla" userId="S::kaylafranco@my.unt.edu::47235b2c-5708-46da-b30e-15f01c3c8c95" providerId="AD" clId="Web-{C7A74B77-FF48-6761-1C52-E75C60FB412D}" dt="2022-04-24T21:20:20.821" v="1577" actId="1076"/>
        <pc:sldMkLst>
          <pc:docMk/>
          <pc:sldMk cId="2051901879" sldId="280"/>
        </pc:sldMkLst>
        <pc:spChg chg="add">
          <ac:chgData name="Franco, Kayla" userId="S::kaylafranco@my.unt.edu::47235b2c-5708-46da-b30e-15f01c3c8c95" providerId="AD" clId="Web-{C7A74B77-FF48-6761-1C52-E75C60FB412D}" dt="2022-04-24T21:07:24.477" v="1508"/>
          <ac:spMkLst>
            <pc:docMk/>
            <pc:sldMk cId="2051901879" sldId="280"/>
            <ac:spMk id="5" creationId="{AE9EE47A-C48A-275D-6035-3067E533862E}"/>
          </ac:spMkLst>
        </pc:spChg>
        <pc:picChg chg="mod">
          <ac:chgData name="Franco, Kayla" userId="S::kaylafranco@my.unt.edu::47235b2c-5708-46da-b30e-15f01c3c8c95" providerId="AD" clId="Web-{C7A74B77-FF48-6761-1C52-E75C60FB412D}" dt="2022-04-24T21:16:30.572" v="1564" actId="1076"/>
          <ac:picMkLst>
            <pc:docMk/>
            <pc:sldMk cId="2051901879" sldId="280"/>
            <ac:picMk id="4" creationId="{5F705504-17B3-28FE-DC7E-CB6F885DD6E0}"/>
          </ac:picMkLst>
        </pc:picChg>
        <pc:picChg chg="add mod">
          <ac:chgData name="Franco, Kayla" userId="S::kaylafranco@my.unt.edu::47235b2c-5708-46da-b30e-15f01c3c8c95" providerId="AD" clId="Web-{C7A74B77-FF48-6761-1C52-E75C60FB412D}" dt="2022-04-24T21:19:48.459" v="1573" actId="1076"/>
          <ac:picMkLst>
            <pc:docMk/>
            <pc:sldMk cId="2051901879" sldId="280"/>
            <ac:picMk id="6" creationId="{00BA7C4E-D28A-B6D4-381D-1E01AD914F0F}"/>
          </ac:picMkLst>
        </pc:picChg>
        <pc:picChg chg="add mod">
          <ac:chgData name="Franco, Kayla" userId="S::kaylafranco@my.unt.edu::47235b2c-5708-46da-b30e-15f01c3c8c95" providerId="AD" clId="Web-{C7A74B77-FF48-6761-1C52-E75C60FB412D}" dt="2022-04-24T21:19:42.943" v="1572" actId="1076"/>
          <ac:picMkLst>
            <pc:docMk/>
            <pc:sldMk cId="2051901879" sldId="280"/>
            <ac:picMk id="7" creationId="{23EB119F-3199-E25F-6600-75EE6D99F433}"/>
          </ac:picMkLst>
        </pc:picChg>
        <pc:picChg chg="add mod">
          <ac:chgData name="Franco, Kayla" userId="S::kaylafranco@my.unt.edu::47235b2c-5708-46da-b30e-15f01c3c8c95" providerId="AD" clId="Web-{C7A74B77-FF48-6761-1C52-E75C60FB412D}" dt="2022-04-24T21:10:08.893" v="1524" actId="1076"/>
          <ac:picMkLst>
            <pc:docMk/>
            <pc:sldMk cId="2051901879" sldId="280"/>
            <ac:picMk id="8" creationId="{3B6F3DAA-2E74-7D2C-0C5A-5DEDF3A46912}"/>
          </ac:picMkLst>
        </pc:picChg>
        <pc:picChg chg="add mod">
          <ac:chgData name="Franco, Kayla" userId="S::kaylafranco@my.unt.edu::47235b2c-5708-46da-b30e-15f01c3c8c95" providerId="AD" clId="Web-{C7A74B77-FF48-6761-1C52-E75C60FB412D}" dt="2022-04-24T21:10:52.802" v="1529" actId="1076"/>
          <ac:picMkLst>
            <pc:docMk/>
            <pc:sldMk cId="2051901879" sldId="280"/>
            <ac:picMk id="9" creationId="{8B1C2748-E8F2-3B5E-8B08-9270DAED2F6C}"/>
          </ac:picMkLst>
        </pc:picChg>
        <pc:picChg chg="add mod">
          <ac:chgData name="Franco, Kayla" userId="S::kaylafranco@my.unt.edu::47235b2c-5708-46da-b30e-15f01c3c8c95" providerId="AD" clId="Web-{C7A74B77-FF48-6761-1C52-E75C60FB412D}" dt="2022-04-24T21:14:01.813" v="1538" actId="1076"/>
          <ac:picMkLst>
            <pc:docMk/>
            <pc:sldMk cId="2051901879" sldId="280"/>
            <ac:picMk id="10" creationId="{4602C01E-D294-5D32-1938-1ACE2D1207F4}"/>
          </ac:picMkLst>
        </pc:picChg>
        <pc:picChg chg="add mod">
          <ac:chgData name="Franco, Kayla" userId="S::kaylafranco@my.unt.edu::47235b2c-5708-46da-b30e-15f01c3c8c95" providerId="AD" clId="Web-{C7A74B77-FF48-6761-1C52-E75C60FB412D}" dt="2022-04-24T20:54:04.521" v="1487" actId="1076"/>
          <ac:picMkLst>
            <pc:docMk/>
            <pc:sldMk cId="2051901879" sldId="280"/>
            <ac:picMk id="11" creationId="{FBADCC92-0940-8F0E-96C6-7D5543517DD2}"/>
          </ac:picMkLst>
        </pc:picChg>
        <pc:picChg chg="add mod">
          <ac:chgData name="Franco, Kayla" userId="S::kaylafranco@my.unt.edu::47235b2c-5708-46da-b30e-15f01c3c8c95" providerId="AD" clId="Web-{C7A74B77-FF48-6761-1C52-E75C60FB412D}" dt="2022-04-24T21:14:59.285" v="1561" actId="14100"/>
          <ac:picMkLst>
            <pc:docMk/>
            <pc:sldMk cId="2051901879" sldId="280"/>
            <ac:picMk id="12" creationId="{29FA90A1-0B66-045E-B77A-7595C3F9F1B8}"/>
          </ac:picMkLst>
        </pc:picChg>
        <pc:picChg chg="add del mod">
          <ac:chgData name="Franco, Kayla" userId="S::kaylafranco@my.unt.edu::47235b2c-5708-46da-b30e-15f01c3c8c95" providerId="AD" clId="Web-{C7A74B77-FF48-6761-1C52-E75C60FB412D}" dt="2022-04-24T20:59:36.137" v="1496"/>
          <ac:picMkLst>
            <pc:docMk/>
            <pc:sldMk cId="2051901879" sldId="280"/>
            <ac:picMk id="12" creationId="{F74A2C55-D8ED-CA93-78C3-B08A8B75106B}"/>
          </ac:picMkLst>
        </pc:picChg>
        <pc:picChg chg="add mod">
          <ac:chgData name="Franco, Kayla" userId="S::kaylafranco@my.unt.edu::47235b2c-5708-46da-b30e-15f01c3c8c95" providerId="AD" clId="Web-{C7A74B77-FF48-6761-1C52-E75C60FB412D}" dt="2022-04-24T20:59:22.417" v="1495" actId="1076"/>
          <ac:picMkLst>
            <pc:docMk/>
            <pc:sldMk cId="2051901879" sldId="280"/>
            <ac:picMk id="13" creationId="{6D2BBAA9-0BC7-A924-F704-18C785E38598}"/>
          </ac:picMkLst>
        </pc:picChg>
        <pc:picChg chg="add mod">
          <ac:chgData name="Franco, Kayla" userId="S::kaylafranco@my.unt.edu::47235b2c-5708-46da-b30e-15f01c3c8c95" providerId="AD" clId="Web-{C7A74B77-FF48-6761-1C52-E75C60FB412D}" dt="2022-04-24T21:02:15.052" v="1498" actId="1076"/>
          <ac:picMkLst>
            <pc:docMk/>
            <pc:sldMk cId="2051901879" sldId="280"/>
            <ac:picMk id="14" creationId="{EF2D2CF4-1A1E-FC9A-996C-145CD951BAD3}"/>
          </ac:picMkLst>
        </pc:picChg>
        <pc:picChg chg="add mod">
          <ac:chgData name="Franco, Kayla" userId="S::kaylafranco@my.unt.edu::47235b2c-5708-46da-b30e-15f01c3c8c95" providerId="AD" clId="Web-{C7A74B77-FF48-6761-1C52-E75C60FB412D}" dt="2022-04-24T21:02:26.631" v="1500" actId="1076"/>
          <ac:picMkLst>
            <pc:docMk/>
            <pc:sldMk cId="2051901879" sldId="280"/>
            <ac:picMk id="15" creationId="{732C6AA8-1E04-DC22-538C-4B9BF0B00CED}"/>
          </ac:picMkLst>
        </pc:picChg>
        <pc:picChg chg="add mod">
          <ac:chgData name="Franco, Kayla" userId="S::kaylafranco@my.unt.edu::47235b2c-5708-46da-b30e-15f01c3c8c95" providerId="AD" clId="Web-{C7A74B77-FF48-6761-1C52-E75C60FB412D}" dt="2022-04-24T21:03:26.994" v="1501"/>
          <ac:picMkLst>
            <pc:docMk/>
            <pc:sldMk cId="2051901879" sldId="280"/>
            <ac:picMk id="16" creationId="{4A3F7D8B-436B-1F82-204D-7A433045BAA7}"/>
          </ac:picMkLst>
        </pc:picChg>
        <pc:picChg chg="add mod">
          <ac:chgData name="Franco, Kayla" userId="S::kaylafranco@my.unt.edu::47235b2c-5708-46da-b30e-15f01c3c8c95" providerId="AD" clId="Web-{C7A74B77-FF48-6761-1C52-E75C60FB412D}" dt="2022-04-24T21:04:24.076" v="1503" actId="1076"/>
          <ac:picMkLst>
            <pc:docMk/>
            <pc:sldMk cId="2051901879" sldId="280"/>
            <ac:picMk id="17" creationId="{BA12E98F-B38B-066A-9B26-BCA4DE94818D}"/>
          </ac:picMkLst>
        </pc:picChg>
        <pc:picChg chg="add mod">
          <ac:chgData name="Franco, Kayla" userId="S::kaylafranco@my.unt.edu::47235b2c-5708-46da-b30e-15f01c3c8c95" providerId="AD" clId="Web-{C7A74B77-FF48-6761-1C52-E75C60FB412D}" dt="2022-04-24T21:14:56.113" v="1560" actId="1076"/>
          <ac:picMkLst>
            <pc:docMk/>
            <pc:sldMk cId="2051901879" sldId="280"/>
            <ac:picMk id="18" creationId="{31C3311C-4237-C45F-B8B7-A38FBB580895}"/>
          </ac:picMkLst>
        </pc:picChg>
        <pc:picChg chg="add mod">
          <ac:chgData name="Franco, Kayla" userId="S::kaylafranco@my.unt.edu::47235b2c-5708-46da-b30e-15f01c3c8c95" providerId="AD" clId="Web-{C7A74B77-FF48-6761-1C52-E75C60FB412D}" dt="2022-04-24T21:16:32.806" v="1565" actId="1076"/>
          <ac:picMkLst>
            <pc:docMk/>
            <pc:sldMk cId="2051901879" sldId="280"/>
            <ac:picMk id="19" creationId="{3208D670-3BDF-2439-4260-A24D140C47BF}"/>
          </ac:picMkLst>
        </pc:picChg>
        <pc:picChg chg="add mod">
          <ac:chgData name="Franco, Kayla" userId="S::kaylafranco@my.unt.edu::47235b2c-5708-46da-b30e-15f01c3c8c95" providerId="AD" clId="Web-{C7A74B77-FF48-6761-1C52-E75C60FB412D}" dt="2022-04-24T21:17:47.749" v="1568" actId="1076"/>
          <ac:picMkLst>
            <pc:docMk/>
            <pc:sldMk cId="2051901879" sldId="280"/>
            <ac:picMk id="20" creationId="{78626635-4E84-543B-7CE7-72670D8939D1}"/>
          </ac:picMkLst>
        </pc:picChg>
        <pc:picChg chg="add mod">
          <ac:chgData name="Franco, Kayla" userId="S::kaylafranco@my.unt.edu::47235b2c-5708-46da-b30e-15f01c3c8c95" providerId="AD" clId="Web-{C7A74B77-FF48-6761-1C52-E75C60FB412D}" dt="2022-04-24T21:18:46.096" v="1571" actId="14100"/>
          <ac:picMkLst>
            <pc:docMk/>
            <pc:sldMk cId="2051901879" sldId="280"/>
            <ac:picMk id="21" creationId="{8553B2DE-0F6B-248C-0350-1CCDB6323047}"/>
          </ac:picMkLst>
        </pc:picChg>
        <pc:picChg chg="add mod">
          <ac:chgData name="Franco, Kayla" userId="S::kaylafranco@my.unt.edu::47235b2c-5708-46da-b30e-15f01c3c8c95" providerId="AD" clId="Web-{C7A74B77-FF48-6761-1C52-E75C60FB412D}" dt="2022-04-24T21:19:56.772" v="1575" actId="1076"/>
          <ac:picMkLst>
            <pc:docMk/>
            <pc:sldMk cId="2051901879" sldId="280"/>
            <ac:picMk id="22" creationId="{E361B9D6-1263-18BB-4CE6-13D55D47BCDE}"/>
          </ac:picMkLst>
        </pc:picChg>
        <pc:picChg chg="add mod">
          <ac:chgData name="Franco, Kayla" userId="S::kaylafranco@my.unt.edu::47235b2c-5708-46da-b30e-15f01c3c8c95" providerId="AD" clId="Web-{C7A74B77-FF48-6761-1C52-E75C60FB412D}" dt="2022-04-24T21:20:20.821" v="1577" actId="1076"/>
          <ac:picMkLst>
            <pc:docMk/>
            <pc:sldMk cId="2051901879" sldId="280"/>
            <ac:picMk id="23" creationId="{33686962-22E5-9276-59B7-24DBB3DE036B}"/>
          </ac:picMkLst>
        </pc:picChg>
      </pc:sldChg>
    </pc:docChg>
  </pc:docChgLst>
  <pc:docChgLst>
    <pc:chgData name="Feil-Duncan, Quinda" userId="S::quindafeil-duncan@my.unthsc.edu::ef8f734b-e172-4263-984e-dd4e7fb7b142" providerId="AD" clId="Web-{CD2390ED-F8C3-7FEE-18E9-FFC3637E5BAE}"/>
    <pc:docChg chg="modSld sldOrd">
      <pc:chgData name="Feil-Duncan, Quinda" userId="S::quindafeil-duncan@my.unthsc.edu::ef8f734b-e172-4263-984e-dd4e7fb7b142" providerId="AD" clId="Web-{CD2390ED-F8C3-7FEE-18E9-FFC3637E5BAE}" dt="2022-04-29T23:16:59.723" v="19"/>
      <pc:docMkLst>
        <pc:docMk/>
      </pc:docMkLst>
      <pc:sldChg chg="modSp">
        <pc:chgData name="Feil-Duncan, Quinda" userId="S::quindafeil-duncan@my.unthsc.edu::ef8f734b-e172-4263-984e-dd4e7fb7b142" providerId="AD" clId="Web-{CD2390ED-F8C3-7FEE-18E9-FFC3637E5BAE}" dt="2022-04-29T23:12:29.411" v="5" actId="20577"/>
        <pc:sldMkLst>
          <pc:docMk/>
          <pc:sldMk cId="486927093" sldId="278"/>
        </pc:sldMkLst>
        <pc:spChg chg="mod">
          <ac:chgData name="Feil-Duncan, Quinda" userId="S::quindafeil-duncan@my.unthsc.edu::ef8f734b-e172-4263-984e-dd4e7fb7b142" providerId="AD" clId="Web-{CD2390ED-F8C3-7FEE-18E9-FFC3637E5BAE}" dt="2022-04-29T23:12:29.411" v="5" actId="20577"/>
          <ac:spMkLst>
            <pc:docMk/>
            <pc:sldMk cId="486927093" sldId="278"/>
            <ac:spMk id="7" creationId="{EC5CC4E6-E883-F74F-837F-2A3056E31F3D}"/>
          </ac:spMkLst>
        </pc:spChg>
      </pc:sldChg>
      <pc:sldChg chg="modNotes">
        <pc:chgData name="Feil-Duncan, Quinda" userId="S::quindafeil-duncan@my.unthsc.edu::ef8f734b-e172-4263-984e-dd4e7fb7b142" providerId="AD" clId="Web-{CD2390ED-F8C3-7FEE-18E9-FFC3637E5BAE}" dt="2022-04-29T22:52:21.265" v="3"/>
        <pc:sldMkLst>
          <pc:docMk/>
          <pc:sldMk cId="2730212050" sldId="282"/>
        </pc:sldMkLst>
      </pc:sldChg>
      <pc:sldChg chg="ord">
        <pc:chgData name="Feil-Duncan, Quinda" userId="S::quindafeil-duncan@my.unthsc.edu::ef8f734b-e172-4263-984e-dd4e7fb7b142" providerId="AD" clId="Web-{CD2390ED-F8C3-7FEE-18E9-FFC3637E5BAE}" dt="2022-04-29T23:12:47.147" v="8"/>
        <pc:sldMkLst>
          <pc:docMk/>
          <pc:sldMk cId="3797035369" sldId="285"/>
        </pc:sldMkLst>
      </pc:sldChg>
      <pc:sldChg chg="modSp modNotes">
        <pc:chgData name="Feil-Duncan, Quinda" userId="S::quindafeil-duncan@my.unthsc.edu::ef8f734b-e172-4263-984e-dd4e7fb7b142" providerId="AD" clId="Web-{CD2390ED-F8C3-7FEE-18E9-FFC3637E5BAE}" dt="2022-04-29T23:16:59.723" v="19"/>
        <pc:sldMkLst>
          <pc:docMk/>
          <pc:sldMk cId="3995493148" sldId="287"/>
        </pc:sldMkLst>
        <pc:spChg chg="mod">
          <ac:chgData name="Feil-Duncan, Quinda" userId="S::quindafeil-duncan@my.unthsc.edu::ef8f734b-e172-4263-984e-dd4e7fb7b142" providerId="AD" clId="Web-{CD2390ED-F8C3-7FEE-18E9-FFC3637E5BAE}" dt="2022-04-29T23:12:38.490" v="7" actId="20577"/>
          <ac:spMkLst>
            <pc:docMk/>
            <pc:sldMk cId="3995493148" sldId="287"/>
            <ac:spMk id="2" creationId="{281510E4-E798-3849-EE91-963054FFB47B}"/>
          </ac:spMkLst>
        </pc:spChg>
      </pc:sldChg>
    </pc:docChg>
  </pc:docChgLst>
  <pc:docChgLst>
    <pc:chgData name="Feil-Duncan, Quinda" userId="S::quindafeil-duncan@my.unthsc.edu::ef8f734b-e172-4263-984e-dd4e7fb7b142" providerId="AD" clId="Web-{3F867AC4-3684-8354-04E0-F7CF404E21E6}"/>
    <pc:docChg chg="modSld">
      <pc:chgData name="Feil-Duncan, Quinda" userId="S::quindafeil-duncan@my.unthsc.edu::ef8f734b-e172-4263-984e-dd4e7fb7b142" providerId="AD" clId="Web-{3F867AC4-3684-8354-04E0-F7CF404E21E6}" dt="2022-04-23T19:17:45.205" v="507"/>
      <pc:docMkLst>
        <pc:docMk/>
      </pc:docMkLst>
      <pc:sldChg chg="addSp delSp modSp">
        <pc:chgData name="Feil-Duncan, Quinda" userId="S::quindafeil-duncan@my.unthsc.edu::ef8f734b-e172-4263-984e-dd4e7fb7b142" providerId="AD" clId="Web-{3F867AC4-3684-8354-04E0-F7CF404E21E6}" dt="2022-04-23T19:17:45.205" v="507"/>
        <pc:sldMkLst>
          <pc:docMk/>
          <pc:sldMk cId="1799120912" sldId="273"/>
        </pc:sldMkLst>
        <pc:spChg chg="add mod">
          <ac:chgData name="Feil-Duncan, Quinda" userId="S::quindafeil-duncan@my.unthsc.edu::ef8f734b-e172-4263-984e-dd4e7fb7b142" providerId="AD" clId="Web-{3F867AC4-3684-8354-04E0-F7CF404E21E6}" dt="2022-04-23T19:17:07.579" v="504" actId="1076"/>
          <ac:spMkLst>
            <pc:docMk/>
            <pc:sldMk cId="1799120912" sldId="273"/>
            <ac:spMk id="3" creationId="{CAE04210-5E5F-32BB-60B3-D6864BBAC2CA}"/>
          </ac:spMkLst>
        </pc:spChg>
        <pc:picChg chg="add mod">
          <ac:chgData name="Feil-Duncan, Quinda" userId="S::quindafeil-duncan@my.unthsc.edu::ef8f734b-e172-4263-984e-dd4e7fb7b142" providerId="AD" clId="Web-{3F867AC4-3684-8354-04E0-F7CF404E21E6}" dt="2022-04-23T19:17:45.205" v="507"/>
          <ac:picMkLst>
            <pc:docMk/>
            <pc:sldMk cId="1799120912" sldId="273"/>
            <ac:picMk id="4" creationId="{4F8E734B-DFEC-16BD-2442-BBF213A7E2E9}"/>
          </ac:picMkLst>
        </pc:picChg>
        <pc:picChg chg="add del mod">
          <ac:chgData name="Feil-Duncan, Quinda" userId="S::quindafeil-duncan@my.unthsc.edu::ef8f734b-e172-4263-984e-dd4e7fb7b142" providerId="AD" clId="Web-{3F867AC4-3684-8354-04E0-F7CF404E21E6}" dt="2022-04-23T19:16:55.610" v="503" actId="1076"/>
          <ac:picMkLst>
            <pc:docMk/>
            <pc:sldMk cId="1799120912" sldId="273"/>
            <ac:picMk id="6" creationId="{6BE62510-A175-9D47-9EDF-D9FB6C162CE7}"/>
          </ac:picMkLst>
        </pc:picChg>
      </pc:sldChg>
    </pc:docChg>
  </pc:docChgLst>
  <pc:docChgLst>
    <pc:chgData name="Sayed, Nadia" userId="S::nadiasayed@my.unthsc.edu::9f093e2f-78ab-425c-bab3-156070fbbf56" providerId="AD" clId="Web-{B622C428-E45C-8A88-ECAA-56405FAB0891}"/>
    <pc:docChg chg="modSld">
      <pc:chgData name="Sayed, Nadia" userId="S::nadiasayed@my.unthsc.edu::9f093e2f-78ab-425c-bab3-156070fbbf56" providerId="AD" clId="Web-{B622C428-E45C-8A88-ECAA-56405FAB0891}" dt="2022-04-30T21:19:33.561" v="423"/>
      <pc:docMkLst>
        <pc:docMk/>
      </pc:docMkLst>
      <pc:sldChg chg="modNotes">
        <pc:chgData name="Sayed, Nadia" userId="S::nadiasayed@my.unthsc.edu::9f093e2f-78ab-425c-bab3-156070fbbf56" providerId="AD" clId="Web-{B622C428-E45C-8A88-ECAA-56405FAB0891}" dt="2022-04-30T19:32:30.738" v="31"/>
        <pc:sldMkLst>
          <pc:docMk/>
          <pc:sldMk cId="844128968" sldId="266"/>
        </pc:sldMkLst>
      </pc:sldChg>
      <pc:sldChg chg="modNotes">
        <pc:chgData name="Sayed, Nadia" userId="S::nadiasayed@my.unthsc.edu::9f093e2f-78ab-425c-bab3-156070fbbf56" providerId="AD" clId="Web-{B622C428-E45C-8A88-ECAA-56405FAB0891}" dt="2022-04-30T20:53:13.576" v="289"/>
        <pc:sldMkLst>
          <pc:docMk/>
          <pc:sldMk cId="2051901879" sldId="280"/>
        </pc:sldMkLst>
      </pc:sldChg>
      <pc:sldChg chg="modSp modNotes">
        <pc:chgData name="Sayed, Nadia" userId="S::nadiasayed@my.unthsc.edu::9f093e2f-78ab-425c-bab3-156070fbbf56" providerId="AD" clId="Web-{B622C428-E45C-8A88-ECAA-56405FAB0891}" dt="2022-04-30T21:19:33.561" v="423"/>
        <pc:sldMkLst>
          <pc:docMk/>
          <pc:sldMk cId="2730212050" sldId="282"/>
        </pc:sldMkLst>
        <pc:spChg chg="mod">
          <ac:chgData name="Sayed, Nadia" userId="S::nadiasayed@my.unthsc.edu::9f093e2f-78ab-425c-bab3-156070fbbf56" providerId="AD" clId="Web-{B622C428-E45C-8A88-ECAA-56405FAB0891}" dt="2022-04-30T21:14:00.438" v="375" actId="20577"/>
          <ac:spMkLst>
            <pc:docMk/>
            <pc:sldMk cId="2730212050" sldId="282"/>
            <ac:spMk id="9" creationId="{279ABA44-1230-D8C7-37B1-CE9CB5657E94}"/>
          </ac:spMkLst>
        </pc:spChg>
      </pc:sldChg>
    </pc:docChg>
  </pc:docChgLst>
  <pc:docChgLst>
    <pc:chgData name="Feil-Duncan, Quinda" userId="S::quindafeil-duncan@my.unthsc.edu::ef8f734b-e172-4263-984e-dd4e7fb7b142" providerId="AD" clId="Web-{C5037799-1780-F565-52EF-B634C234E1A2}"/>
    <pc:docChg chg="modSld">
      <pc:chgData name="Feil-Duncan, Quinda" userId="S::quindafeil-duncan@my.unthsc.edu::ef8f734b-e172-4263-984e-dd4e7fb7b142" providerId="AD" clId="Web-{C5037799-1780-F565-52EF-B634C234E1A2}" dt="2022-04-23T20:12:55.606" v="3" actId="1076"/>
      <pc:docMkLst>
        <pc:docMk/>
      </pc:docMkLst>
      <pc:sldChg chg="modSp">
        <pc:chgData name="Feil-Duncan, Quinda" userId="S::quindafeil-duncan@my.unthsc.edu::ef8f734b-e172-4263-984e-dd4e7fb7b142" providerId="AD" clId="Web-{C5037799-1780-F565-52EF-B634C234E1A2}" dt="2022-04-23T20:12:55.606" v="3" actId="1076"/>
        <pc:sldMkLst>
          <pc:docMk/>
          <pc:sldMk cId="1799120912" sldId="273"/>
        </pc:sldMkLst>
        <pc:spChg chg="mod">
          <ac:chgData name="Feil-Duncan, Quinda" userId="S::quindafeil-duncan@my.unthsc.edu::ef8f734b-e172-4263-984e-dd4e7fb7b142" providerId="AD" clId="Web-{C5037799-1780-F565-52EF-B634C234E1A2}" dt="2022-04-23T20:12:43.168" v="2" actId="1076"/>
          <ac:spMkLst>
            <pc:docMk/>
            <pc:sldMk cId="1799120912" sldId="273"/>
            <ac:spMk id="2" creationId="{A5C93519-6B29-1346-9FCB-0835B80531A4}"/>
          </ac:spMkLst>
        </pc:spChg>
        <pc:spChg chg="mod">
          <ac:chgData name="Feil-Duncan, Quinda" userId="S::quindafeil-duncan@my.unthsc.edu::ef8f734b-e172-4263-984e-dd4e7fb7b142" providerId="AD" clId="Web-{C5037799-1780-F565-52EF-B634C234E1A2}" dt="2022-04-23T20:12:55.606" v="3" actId="1076"/>
          <ac:spMkLst>
            <pc:docMk/>
            <pc:sldMk cId="1799120912" sldId="273"/>
            <ac:spMk id="3" creationId="{CAE04210-5E5F-32BB-60B3-D6864BBAC2CA}"/>
          </ac:spMkLst>
        </pc:spChg>
      </pc:sldChg>
    </pc:docChg>
  </pc:docChgLst>
  <pc:docChgLst>
    <pc:chgData name="Sayed, Nadia" userId="S::nadiasayed@my.unthsc.edu::9f093e2f-78ab-425c-bab3-156070fbbf56" providerId="AD" clId="Web-{60836E17-A93E-6D87-FEE3-20F161FD3863}"/>
    <pc:docChg chg="modSld">
      <pc:chgData name="Sayed, Nadia" userId="S::nadiasayed@my.unthsc.edu::9f093e2f-78ab-425c-bab3-156070fbbf56" providerId="AD" clId="Web-{60836E17-A93E-6D87-FEE3-20F161FD3863}" dt="2022-04-24T21:41:04.636" v="1"/>
      <pc:docMkLst>
        <pc:docMk/>
      </pc:docMkLst>
      <pc:sldChg chg="addSp delSp">
        <pc:chgData name="Sayed, Nadia" userId="S::nadiasayed@my.unthsc.edu::9f093e2f-78ab-425c-bab3-156070fbbf56" providerId="AD" clId="Web-{60836E17-A93E-6D87-FEE3-20F161FD3863}" dt="2022-04-24T21:41:04.636" v="1"/>
        <pc:sldMkLst>
          <pc:docMk/>
          <pc:sldMk cId="2051901879" sldId="280"/>
        </pc:sldMkLst>
        <pc:picChg chg="add del">
          <ac:chgData name="Sayed, Nadia" userId="S::nadiasayed@my.unthsc.edu::9f093e2f-78ab-425c-bab3-156070fbbf56" providerId="AD" clId="Web-{60836E17-A93E-6D87-FEE3-20F161FD3863}" dt="2022-04-24T21:41:04.636" v="1"/>
          <ac:picMkLst>
            <pc:docMk/>
            <pc:sldMk cId="2051901879" sldId="280"/>
            <ac:picMk id="24" creationId="{DC0AEBC9-2725-3503-664C-BC4C56B99182}"/>
          </ac:picMkLst>
        </pc:picChg>
      </pc:sldChg>
    </pc:docChg>
  </pc:docChgLst>
</pc:chgInfo>
</file>

<file path=ppt/comments/modernComment_114_C3E7E5D3.xml><?xml version="1.0" encoding="utf-8"?>
<p188:cmLst xmlns:a="http://schemas.openxmlformats.org/drawingml/2006/main" xmlns:r="http://schemas.openxmlformats.org/officeDocument/2006/relationships" xmlns:p188="http://schemas.microsoft.com/office/powerpoint/2018/8/main">
  <p188:cm id="{48ED433E-68FD-4A91-ADC5-FACE249D93B3}" authorId="{F2578B56-CF7E-ADE6-28E5-BEA95BE8CE19}" status="resolved" created="2022-04-24T19:52:40.603" complete="100000">
    <pc:sldMkLst xmlns:pc="http://schemas.microsoft.com/office/powerpoint/2013/main/command">
      <pc:docMk/>
      <pc:sldMk cId="3286754771" sldId="276"/>
    </pc:sldMkLst>
    <p188:replyLst>
      <p188:reply id="{E6ED84DF-4EDB-404D-A0D4-7B53E046E168}" authorId="{F277597C-BCE7-1F53-FBDA-CE027D725BC2}" created="2022-04-24T19:53:45.725">
        <p188:txBody>
          <a:bodyPr/>
          <a:lstStyle/>
          <a:p>
            <a:r>
              <a:rPr lang="en-US"/>
              <a:t>Thank you! And it's perfectly fine! I did this late last night and just copied from the miro board so I hadn't fully fixed them. Thank you!!</a:t>
            </a:r>
          </a:p>
        </p188:txBody>
      </p188:reply>
    </p188:replyLst>
    <p188:txBody>
      <a:bodyPr/>
      <a:lstStyle/>
      <a:p>
        <a:r>
          <a:rPr lang="en-US"/>
          <a:t>Kayla, this slide is SO CUTE. I am obsessed with it! The graphic you chose is so perfect. I hope you don't mind that I edited some of the wording in the bubbles.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6/7/layout/LinearArrowProcessNumbered" loCatId="process" qsTypeId="urn:microsoft.com/office/officeart/2005/8/quickstyle/simple2" qsCatId="simple" csTypeId="urn:microsoft.com/office/officeart/2005/8/colors/accent1_2" csCatId="accent1" phldr="1"/>
      <dgm:spPr/>
      <dgm:t>
        <a:bodyPr/>
        <a:lstStyle/>
        <a:p>
          <a:endParaRPr lang="en-US"/>
        </a:p>
      </dgm:t>
    </dgm:pt>
    <dgm:pt modelId="{AAC263CB-8256-4B03-92FE-1622698FB3E9}">
      <dgm:prSet phldr="0" custT="1"/>
      <dgm:spPr/>
      <dgm:t>
        <a:bodyPr anchor="ctr"/>
        <a:lstStyle/>
        <a:p>
          <a:pPr algn="ctr" rtl="0"/>
          <a:r>
            <a:rPr lang="en-US" sz="1400"/>
            <a:t>Peer Support Forum</a:t>
          </a:r>
        </a:p>
      </dgm:t>
    </dgm:pt>
    <dgm:pt modelId="{0BEED663-FC38-4EAD-940F-4C475D2C87DB}" type="parTrans" cxnId="{C5E94186-9CB6-4C42-92B3-C546CC53A7B9}">
      <dgm:prSet/>
      <dgm:spPr/>
      <dgm:t>
        <a:bodyPr/>
        <a:lstStyle/>
        <a:p>
          <a:endParaRPr lang="en-US" sz="4000"/>
        </a:p>
      </dgm:t>
    </dgm:pt>
    <dgm:pt modelId="{808B76D0-8EC7-469A-93AC-7A6017188A9D}" type="sibTrans" cxnId="{C5E94186-9CB6-4C42-92B3-C546CC53A7B9}">
      <dgm:prSet phldrT="1" phldr="0"/>
      <dgm:spPr/>
      <dgm:t>
        <a:bodyPr/>
        <a:lstStyle/>
        <a:p>
          <a:r>
            <a:rPr lang="en-US"/>
            <a:t>1</a:t>
          </a:r>
        </a:p>
      </dgm:t>
    </dgm:pt>
    <dgm:pt modelId="{4E8D2E69-0173-4BD3-B96A-7A9C5DD12B47}">
      <dgm:prSet phldr="0" custT="1"/>
      <dgm:spPr/>
      <dgm:t>
        <a:bodyPr anchor="ctr"/>
        <a:lstStyle/>
        <a:p>
          <a:pPr algn="ctr" rtl="0"/>
          <a:r>
            <a:rPr lang="en-US" sz="1400">
              <a:latin typeface="Calibri Light" panose="020F0302020204030204"/>
            </a:rPr>
            <a:t> </a:t>
          </a:r>
          <a:r>
            <a:rPr lang="en-US" sz="1400"/>
            <a:t>EFW Community Events/Resources Calendar</a:t>
          </a:r>
        </a:p>
      </dgm:t>
    </dgm:pt>
    <dgm:pt modelId="{B954BF22-E3B3-4A1C-802E-590228BE2D9C}" type="parTrans" cxnId="{0F866C41-EB5F-47BD-A2CD-A58671F15B67}">
      <dgm:prSet/>
      <dgm:spPr/>
      <dgm:t>
        <a:bodyPr/>
        <a:lstStyle/>
        <a:p>
          <a:endParaRPr lang="en-US" sz="4000"/>
        </a:p>
      </dgm:t>
    </dgm:pt>
    <dgm:pt modelId="{FEF1E80E-8A9E-4B0A-817C-2A4CFDCF3FB2}" type="sibTrans" cxnId="{0F866C41-EB5F-47BD-A2CD-A58671F15B67}">
      <dgm:prSet phldrT="3" phldr="0"/>
      <dgm:spPr/>
      <dgm:t>
        <a:bodyPr/>
        <a:lstStyle/>
        <a:p>
          <a:r>
            <a:rPr lang="en-US"/>
            <a:t>3</a:t>
          </a:r>
        </a:p>
      </dgm:t>
    </dgm:pt>
    <dgm:pt modelId="{037002E2-A646-4624-BB03-830495E3BB93}">
      <dgm:prSet phldr="0"/>
      <dgm:spPr/>
      <dgm:t>
        <a:bodyPr/>
        <a:lstStyle/>
        <a:p>
          <a:pPr algn="ctr" rtl="0"/>
          <a:r>
            <a:rPr lang="en-US"/>
            <a:t>Educational Infographic for Families of Helping Professionals</a:t>
          </a:r>
          <a:endParaRPr lang="en-US">
            <a:latin typeface="Calibri Light" panose="020F0302020204030204"/>
          </a:endParaRPr>
        </a:p>
      </dgm:t>
    </dgm:pt>
    <dgm:pt modelId="{125B9A86-43AF-40A4-80CB-6BDC03F39470}" type="parTrans" cxnId="{B012ECFD-841B-439E-A3A9-C2939BB4FE22}">
      <dgm:prSet/>
      <dgm:spPr/>
    </dgm:pt>
    <dgm:pt modelId="{D8F3AA56-5967-4CF5-A5A7-BAB4C810A868}" type="sibTrans" cxnId="{B012ECFD-841B-439E-A3A9-C2939BB4FE22}">
      <dgm:prSet phldrT="2" phldr="0"/>
      <dgm:spPr/>
      <dgm:t>
        <a:bodyPr/>
        <a:lstStyle/>
        <a:p>
          <a:r>
            <a:rPr lang="en-US"/>
            <a:t>2</a:t>
          </a:r>
        </a:p>
      </dgm:t>
    </dgm:pt>
    <dgm:pt modelId="{3C40F323-2A26-1146-9131-B2D8B599E05D}" type="pres">
      <dgm:prSet presAssocID="{D4503D04-C97E-4622-AE07-D0307CB3B4CA}" presName="linearFlow" presStyleCnt="0">
        <dgm:presLayoutVars>
          <dgm:dir/>
          <dgm:animLvl val="lvl"/>
          <dgm:resizeHandles val="exact"/>
        </dgm:presLayoutVars>
      </dgm:prSet>
      <dgm:spPr/>
    </dgm:pt>
    <dgm:pt modelId="{296CA727-22E4-1143-B024-CE111CF4A770}" type="pres">
      <dgm:prSet presAssocID="{AAC263CB-8256-4B03-92FE-1622698FB3E9}" presName="compositeNode" presStyleCnt="0"/>
      <dgm:spPr/>
    </dgm:pt>
    <dgm:pt modelId="{321FD1E3-6BBE-294B-B4C0-6DC5A435E948}" type="pres">
      <dgm:prSet presAssocID="{AAC263CB-8256-4B03-92FE-1622698FB3E9}" presName="parTx" presStyleLbl="node1" presStyleIdx="0" presStyleCnt="0">
        <dgm:presLayoutVars>
          <dgm:chMax val="0"/>
          <dgm:chPref val="0"/>
          <dgm:bulletEnabled val="1"/>
        </dgm:presLayoutVars>
      </dgm:prSet>
      <dgm:spPr/>
    </dgm:pt>
    <dgm:pt modelId="{70577C9B-C730-EA49-B58D-C5D075366A14}" type="pres">
      <dgm:prSet presAssocID="{AAC263CB-8256-4B03-92FE-1622698FB3E9}" presName="parSh" presStyleCnt="0"/>
      <dgm:spPr/>
    </dgm:pt>
    <dgm:pt modelId="{8B390F72-5471-DD42-9CE3-6F37BDA74B87}" type="pres">
      <dgm:prSet presAssocID="{AAC263CB-8256-4B03-92FE-1622698FB3E9}" presName="lineNode" presStyleLbl="alignAccFollowNode1" presStyleIdx="0" presStyleCnt="9"/>
      <dgm:spPr/>
    </dgm:pt>
    <dgm:pt modelId="{B510E1DB-3720-2045-A15B-D53248B697B7}" type="pres">
      <dgm:prSet presAssocID="{AAC263CB-8256-4B03-92FE-1622698FB3E9}" presName="lineArrowNode" presStyleLbl="alignAccFollowNode1" presStyleIdx="1" presStyleCnt="9"/>
      <dgm:spPr/>
    </dgm:pt>
    <dgm:pt modelId="{CE8B700A-AC6F-0E47-AEFA-DA760C3E6A6D}" type="pres">
      <dgm:prSet presAssocID="{808B76D0-8EC7-469A-93AC-7A6017188A9D}" presName="sibTransNodeCircle" presStyleLbl="alignNode1" presStyleIdx="0" presStyleCnt="3">
        <dgm:presLayoutVars>
          <dgm:chMax val="0"/>
          <dgm:bulletEnabled/>
        </dgm:presLayoutVars>
      </dgm:prSet>
      <dgm:spPr/>
    </dgm:pt>
    <dgm:pt modelId="{FCC40D6F-EEB6-3446-88E1-B053AA67D0BA}" type="pres">
      <dgm:prSet presAssocID="{808B76D0-8EC7-469A-93AC-7A6017188A9D}" presName="spacerBetweenCircleAndCallout" presStyleCnt="0">
        <dgm:presLayoutVars/>
      </dgm:prSet>
      <dgm:spPr/>
    </dgm:pt>
    <dgm:pt modelId="{12DC819D-BB19-CE49-AFEB-155922B01406}" type="pres">
      <dgm:prSet presAssocID="{AAC263CB-8256-4B03-92FE-1622698FB3E9}" presName="nodeText" presStyleLbl="alignAccFollowNode1" presStyleIdx="2" presStyleCnt="9">
        <dgm:presLayoutVars>
          <dgm:bulletEnabled val="1"/>
        </dgm:presLayoutVars>
      </dgm:prSet>
      <dgm:spPr/>
    </dgm:pt>
    <dgm:pt modelId="{C23696F0-ABD6-D744-AF78-0E1E04C15B58}" type="pres">
      <dgm:prSet presAssocID="{808B76D0-8EC7-469A-93AC-7A6017188A9D}" presName="sibTransComposite" presStyleCnt="0"/>
      <dgm:spPr/>
    </dgm:pt>
    <dgm:pt modelId="{D94F2DDA-5578-4113-99F2-44B9206CA0C2}" type="pres">
      <dgm:prSet presAssocID="{037002E2-A646-4624-BB03-830495E3BB93}" presName="compositeNode" presStyleCnt="0"/>
      <dgm:spPr/>
    </dgm:pt>
    <dgm:pt modelId="{A14B665A-94B6-429E-8A6E-266CBE1A0BAD}" type="pres">
      <dgm:prSet presAssocID="{037002E2-A646-4624-BB03-830495E3BB93}" presName="parTx" presStyleLbl="node1" presStyleIdx="0" presStyleCnt="0">
        <dgm:presLayoutVars>
          <dgm:chMax val="0"/>
          <dgm:chPref val="0"/>
          <dgm:bulletEnabled val="1"/>
        </dgm:presLayoutVars>
      </dgm:prSet>
      <dgm:spPr/>
    </dgm:pt>
    <dgm:pt modelId="{AB60C181-1D23-4C10-8887-910CE32B2701}" type="pres">
      <dgm:prSet presAssocID="{037002E2-A646-4624-BB03-830495E3BB93}" presName="parSh" presStyleCnt="0"/>
      <dgm:spPr/>
    </dgm:pt>
    <dgm:pt modelId="{0F0D7EE0-62B7-44A0-86A6-987ADD1DF9C3}" type="pres">
      <dgm:prSet presAssocID="{037002E2-A646-4624-BB03-830495E3BB93}" presName="lineNode" presStyleLbl="alignAccFollowNode1" presStyleIdx="3" presStyleCnt="9"/>
      <dgm:spPr/>
    </dgm:pt>
    <dgm:pt modelId="{7874C0F2-D488-4AAC-B574-A365B778F6EB}" type="pres">
      <dgm:prSet presAssocID="{037002E2-A646-4624-BB03-830495E3BB93}" presName="lineArrowNode" presStyleLbl="alignAccFollowNode1" presStyleIdx="4" presStyleCnt="9"/>
      <dgm:spPr/>
    </dgm:pt>
    <dgm:pt modelId="{47E748D8-A499-425D-A729-2E849340474E}" type="pres">
      <dgm:prSet presAssocID="{D8F3AA56-5967-4CF5-A5A7-BAB4C810A868}" presName="sibTransNodeCircle" presStyleLbl="alignNode1" presStyleIdx="1" presStyleCnt="3">
        <dgm:presLayoutVars>
          <dgm:chMax val="0"/>
          <dgm:bulletEnabled/>
        </dgm:presLayoutVars>
      </dgm:prSet>
      <dgm:spPr/>
    </dgm:pt>
    <dgm:pt modelId="{5B056F69-3264-4CF9-9A19-A260CD46DC8F}" type="pres">
      <dgm:prSet presAssocID="{D8F3AA56-5967-4CF5-A5A7-BAB4C810A868}" presName="spacerBetweenCircleAndCallout" presStyleCnt="0">
        <dgm:presLayoutVars/>
      </dgm:prSet>
      <dgm:spPr/>
    </dgm:pt>
    <dgm:pt modelId="{B91550F9-8544-402B-8AE5-0177D38953FD}" type="pres">
      <dgm:prSet presAssocID="{037002E2-A646-4624-BB03-830495E3BB93}" presName="nodeText" presStyleLbl="alignAccFollowNode1" presStyleIdx="5" presStyleCnt="9">
        <dgm:presLayoutVars>
          <dgm:bulletEnabled val="1"/>
        </dgm:presLayoutVars>
      </dgm:prSet>
      <dgm:spPr/>
    </dgm:pt>
    <dgm:pt modelId="{F892CD9B-6C8D-4C22-83C6-28843CC4451E}" type="pres">
      <dgm:prSet presAssocID="{D8F3AA56-5967-4CF5-A5A7-BAB4C810A868}" presName="sibTransComposite" presStyleCnt="0"/>
      <dgm:spPr/>
    </dgm:pt>
    <dgm:pt modelId="{EC700B7C-22AD-A448-932D-B2D74EB83739}" type="pres">
      <dgm:prSet presAssocID="{4E8D2E69-0173-4BD3-B96A-7A9C5DD12B47}" presName="compositeNode" presStyleCnt="0"/>
      <dgm:spPr/>
    </dgm:pt>
    <dgm:pt modelId="{DA09631C-A7BE-7B4B-B67A-731744F53514}" type="pres">
      <dgm:prSet presAssocID="{4E8D2E69-0173-4BD3-B96A-7A9C5DD12B47}" presName="parTx" presStyleLbl="node1" presStyleIdx="0" presStyleCnt="0">
        <dgm:presLayoutVars>
          <dgm:chMax val="0"/>
          <dgm:chPref val="0"/>
          <dgm:bulletEnabled val="1"/>
        </dgm:presLayoutVars>
      </dgm:prSet>
      <dgm:spPr/>
    </dgm:pt>
    <dgm:pt modelId="{325962D1-06AA-2647-AF55-6B9872C540C1}" type="pres">
      <dgm:prSet presAssocID="{4E8D2E69-0173-4BD3-B96A-7A9C5DD12B47}" presName="parSh" presStyleCnt="0"/>
      <dgm:spPr/>
    </dgm:pt>
    <dgm:pt modelId="{4A0B88BF-91DC-214E-A662-99F2E5E1AA6F}" type="pres">
      <dgm:prSet presAssocID="{4E8D2E69-0173-4BD3-B96A-7A9C5DD12B47}" presName="lineNode" presStyleLbl="alignAccFollowNode1" presStyleIdx="6" presStyleCnt="9"/>
      <dgm:spPr/>
    </dgm:pt>
    <dgm:pt modelId="{C1172316-FFE1-2D41-82E9-8EB0F5EACF76}" type="pres">
      <dgm:prSet presAssocID="{4E8D2E69-0173-4BD3-B96A-7A9C5DD12B47}" presName="lineArrowNode" presStyleLbl="alignAccFollowNode1" presStyleIdx="7" presStyleCnt="9"/>
      <dgm:spPr/>
    </dgm:pt>
    <dgm:pt modelId="{D40ADF37-3E5B-2D42-9470-8264667346F7}" type="pres">
      <dgm:prSet presAssocID="{FEF1E80E-8A9E-4B0A-817C-2A4CFDCF3FB2}" presName="sibTransNodeCircle" presStyleLbl="alignNode1" presStyleIdx="2" presStyleCnt="3">
        <dgm:presLayoutVars>
          <dgm:chMax val="0"/>
          <dgm:bulletEnabled/>
        </dgm:presLayoutVars>
      </dgm:prSet>
      <dgm:spPr/>
    </dgm:pt>
    <dgm:pt modelId="{9A2130FA-E71D-2149-B6B5-729705DA753F}" type="pres">
      <dgm:prSet presAssocID="{FEF1E80E-8A9E-4B0A-817C-2A4CFDCF3FB2}" presName="spacerBetweenCircleAndCallout" presStyleCnt="0">
        <dgm:presLayoutVars/>
      </dgm:prSet>
      <dgm:spPr/>
    </dgm:pt>
    <dgm:pt modelId="{EA4D4141-C1BF-E74E-8ECF-933FF6EE68D4}" type="pres">
      <dgm:prSet presAssocID="{4E8D2E69-0173-4BD3-B96A-7A9C5DD12B47}" presName="nodeText" presStyleLbl="alignAccFollowNode1" presStyleIdx="8" presStyleCnt="9">
        <dgm:presLayoutVars>
          <dgm:bulletEnabled val="1"/>
        </dgm:presLayoutVars>
      </dgm:prSet>
      <dgm:spPr/>
    </dgm:pt>
  </dgm:ptLst>
  <dgm:cxnLst>
    <dgm:cxn modelId="{DFB7BA1A-4080-4ABE-B867-86F64E34FBC7}" type="presOf" srcId="{808B76D0-8EC7-469A-93AC-7A6017188A9D}" destId="{CE8B700A-AC6F-0E47-AEFA-DA760C3E6A6D}" srcOrd="0" destOrd="0" presId="urn:microsoft.com/office/officeart/2016/7/layout/LinearArrowProcessNumbered"/>
    <dgm:cxn modelId="{0F866C41-EB5F-47BD-A2CD-A58671F15B67}" srcId="{D4503D04-C97E-4622-AE07-D0307CB3B4CA}" destId="{4E8D2E69-0173-4BD3-B96A-7A9C5DD12B47}" srcOrd="2" destOrd="0" parTransId="{B954BF22-E3B3-4A1C-802E-590228BE2D9C}" sibTransId="{FEF1E80E-8A9E-4B0A-817C-2A4CFDCF3FB2}"/>
    <dgm:cxn modelId="{C5E94186-9CB6-4C42-92B3-C546CC53A7B9}" srcId="{D4503D04-C97E-4622-AE07-D0307CB3B4CA}" destId="{AAC263CB-8256-4B03-92FE-1622698FB3E9}" srcOrd="0" destOrd="0" parTransId="{0BEED663-FC38-4EAD-940F-4C475D2C87DB}" sibTransId="{808B76D0-8EC7-469A-93AC-7A6017188A9D}"/>
    <dgm:cxn modelId="{B6409186-5C53-45AE-BCA9-A998C1A926DE}" type="presOf" srcId="{D4503D04-C97E-4622-AE07-D0307CB3B4CA}" destId="{3C40F323-2A26-1146-9131-B2D8B599E05D}" srcOrd="0" destOrd="0" presId="urn:microsoft.com/office/officeart/2016/7/layout/LinearArrowProcessNumbered"/>
    <dgm:cxn modelId="{E607D388-6673-44EF-9A0D-FAC3AAA28B3B}" type="presOf" srcId="{AAC263CB-8256-4B03-92FE-1622698FB3E9}" destId="{12DC819D-BB19-CE49-AFEB-155922B01406}" srcOrd="0" destOrd="0" presId="urn:microsoft.com/office/officeart/2016/7/layout/LinearArrowProcessNumbered"/>
    <dgm:cxn modelId="{829BC58D-0648-4CD3-A302-DD02C3313042}" type="presOf" srcId="{037002E2-A646-4624-BB03-830495E3BB93}" destId="{B91550F9-8544-402B-8AE5-0177D38953FD}" srcOrd="0" destOrd="0" presId="urn:microsoft.com/office/officeart/2016/7/layout/LinearArrowProcessNumbered"/>
    <dgm:cxn modelId="{7A9277BA-3146-42EC-A189-6F0E3A341FE5}" type="presOf" srcId="{4E8D2E69-0173-4BD3-B96A-7A9C5DD12B47}" destId="{EA4D4141-C1BF-E74E-8ECF-933FF6EE68D4}" srcOrd="0" destOrd="0" presId="urn:microsoft.com/office/officeart/2016/7/layout/LinearArrowProcessNumbered"/>
    <dgm:cxn modelId="{E0EC73C9-4C98-43D6-8216-FEEBB8FE7331}" type="presOf" srcId="{FEF1E80E-8A9E-4B0A-817C-2A4CFDCF3FB2}" destId="{D40ADF37-3E5B-2D42-9470-8264667346F7}" srcOrd="0" destOrd="0" presId="urn:microsoft.com/office/officeart/2016/7/layout/LinearArrowProcessNumbered"/>
    <dgm:cxn modelId="{01F62AFC-AB1D-402C-8A20-C08EAA4DE7DC}" type="presOf" srcId="{D8F3AA56-5967-4CF5-A5A7-BAB4C810A868}" destId="{47E748D8-A499-425D-A729-2E849340474E}" srcOrd="0" destOrd="0" presId="urn:microsoft.com/office/officeart/2016/7/layout/LinearArrowProcessNumbered"/>
    <dgm:cxn modelId="{B012ECFD-841B-439E-A3A9-C2939BB4FE22}" srcId="{D4503D04-C97E-4622-AE07-D0307CB3B4CA}" destId="{037002E2-A646-4624-BB03-830495E3BB93}" srcOrd="1" destOrd="0" parTransId="{125B9A86-43AF-40A4-80CB-6BDC03F39470}" sibTransId="{D8F3AA56-5967-4CF5-A5A7-BAB4C810A868}"/>
    <dgm:cxn modelId="{7D6B9C64-D940-40AE-A1F9-D92AA39302D5}" type="presParOf" srcId="{3C40F323-2A26-1146-9131-B2D8B599E05D}" destId="{296CA727-22E4-1143-B024-CE111CF4A770}" srcOrd="0" destOrd="0" presId="urn:microsoft.com/office/officeart/2016/7/layout/LinearArrowProcessNumbered"/>
    <dgm:cxn modelId="{CEA21CDE-A5AC-45F7-9FE4-82D4DE3D2899}" type="presParOf" srcId="{296CA727-22E4-1143-B024-CE111CF4A770}" destId="{321FD1E3-6BBE-294B-B4C0-6DC5A435E948}" srcOrd="0" destOrd="0" presId="urn:microsoft.com/office/officeart/2016/7/layout/LinearArrowProcessNumbered"/>
    <dgm:cxn modelId="{B80CEA14-352A-4107-8743-FEFFC92A4C07}" type="presParOf" srcId="{296CA727-22E4-1143-B024-CE111CF4A770}" destId="{70577C9B-C730-EA49-B58D-C5D075366A14}" srcOrd="1" destOrd="0" presId="urn:microsoft.com/office/officeart/2016/7/layout/LinearArrowProcessNumbered"/>
    <dgm:cxn modelId="{B76386FE-1265-4779-B1A4-19751B6EBE67}" type="presParOf" srcId="{70577C9B-C730-EA49-B58D-C5D075366A14}" destId="{8B390F72-5471-DD42-9CE3-6F37BDA74B87}" srcOrd="0" destOrd="0" presId="urn:microsoft.com/office/officeart/2016/7/layout/LinearArrowProcessNumbered"/>
    <dgm:cxn modelId="{BFB1D48B-E302-457F-8E33-93EA1C357E32}" type="presParOf" srcId="{70577C9B-C730-EA49-B58D-C5D075366A14}" destId="{B510E1DB-3720-2045-A15B-D53248B697B7}" srcOrd="1" destOrd="0" presId="urn:microsoft.com/office/officeart/2016/7/layout/LinearArrowProcessNumbered"/>
    <dgm:cxn modelId="{BEB0AA68-0454-45CD-9505-AA5597B84AA3}" type="presParOf" srcId="{70577C9B-C730-EA49-B58D-C5D075366A14}" destId="{CE8B700A-AC6F-0E47-AEFA-DA760C3E6A6D}" srcOrd="2" destOrd="0" presId="urn:microsoft.com/office/officeart/2016/7/layout/LinearArrowProcessNumbered"/>
    <dgm:cxn modelId="{3CC15DE6-04DC-4EA3-9672-542648AB4C20}" type="presParOf" srcId="{70577C9B-C730-EA49-B58D-C5D075366A14}" destId="{FCC40D6F-EEB6-3446-88E1-B053AA67D0BA}" srcOrd="3" destOrd="0" presId="urn:microsoft.com/office/officeart/2016/7/layout/LinearArrowProcessNumbered"/>
    <dgm:cxn modelId="{B197F59D-7B6B-43C8-8B0A-BA82657A9982}" type="presParOf" srcId="{296CA727-22E4-1143-B024-CE111CF4A770}" destId="{12DC819D-BB19-CE49-AFEB-155922B01406}" srcOrd="2" destOrd="0" presId="urn:microsoft.com/office/officeart/2016/7/layout/LinearArrowProcessNumbered"/>
    <dgm:cxn modelId="{245338BA-B108-4F60-9740-5BF43FB27F1E}" type="presParOf" srcId="{3C40F323-2A26-1146-9131-B2D8B599E05D}" destId="{C23696F0-ABD6-D744-AF78-0E1E04C15B58}" srcOrd="1" destOrd="0" presId="urn:microsoft.com/office/officeart/2016/7/layout/LinearArrowProcessNumbered"/>
    <dgm:cxn modelId="{1C43867E-DE1F-403A-ACED-FA8DC8DB927F}" type="presParOf" srcId="{3C40F323-2A26-1146-9131-B2D8B599E05D}" destId="{D94F2DDA-5578-4113-99F2-44B9206CA0C2}" srcOrd="2" destOrd="0" presId="urn:microsoft.com/office/officeart/2016/7/layout/LinearArrowProcessNumbered"/>
    <dgm:cxn modelId="{0BC48E61-1D37-4A82-8A83-15954BE240FD}" type="presParOf" srcId="{D94F2DDA-5578-4113-99F2-44B9206CA0C2}" destId="{A14B665A-94B6-429E-8A6E-266CBE1A0BAD}" srcOrd="0" destOrd="0" presId="urn:microsoft.com/office/officeart/2016/7/layout/LinearArrowProcessNumbered"/>
    <dgm:cxn modelId="{11C2231E-DF73-41CA-A2E0-C003B32A43E1}" type="presParOf" srcId="{D94F2DDA-5578-4113-99F2-44B9206CA0C2}" destId="{AB60C181-1D23-4C10-8887-910CE32B2701}" srcOrd="1" destOrd="0" presId="urn:microsoft.com/office/officeart/2016/7/layout/LinearArrowProcessNumbered"/>
    <dgm:cxn modelId="{8FC44588-CA6D-4006-A042-5C42590B7762}" type="presParOf" srcId="{AB60C181-1D23-4C10-8887-910CE32B2701}" destId="{0F0D7EE0-62B7-44A0-86A6-987ADD1DF9C3}" srcOrd="0" destOrd="0" presId="urn:microsoft.com/office/officeart/2016/7/layout/LinearArrowProcessNumbered"/>
    <dgm:cxn modelId="{E9783610-18F3-4D51-8C1E-A84720A262FB}" type="presParOf" srcId="{AB60C181-1D23-4C10-8887-910CE32B2701}" destId="{7874C0F2-D488-4AAC-B574-A365B778F6EB}" srcOrd="1" destOrd="0" presId="urn:microsoft.com/office/officeart/2016/7/layout/LinearArrowProcessNumbered"/>
    <dgm:cxn modelId="{85CFD262-8BE8-42EA-A8F9-AA8E0C059031}" type="presParOf" srcId="{AB60C181-1D23-4C10-8887-910CE32B2701}" destId="{47E748D8-A499-425D-A729-2E849340474E}" srcOrd="2" destOrd="0" presId="urn:microsoft.com/office/officeart/2016/7/layout/LinearArrowProcessNumbered"/>
    <dgm:cxn modelId="{7FCF813E-B47A-408D-8FEB-4F8E1EF60CFE}" type="presParOf" srcId="{AB60C181-1D23-4C10-8887-910CE32B2701}" destId="{5B056F69-3264-4CF9-9A19-A260CD46DC8F}" srcOrd="3" destOrd="0" presId="urn:microsoft.com/office/officeart/2016/7/layout/LinearArrowProcessNumbered"/>
    <dgm:cxn modelId="{E468AB9D-5C6A-4C29-899A-CFC039F3630A}" type="presParOf" srcId="{D94F2DDA-5578-4113-99F2-44B9206CA0C2}" destId="{B91550F9-8544-402B-8AE5-0177D38953FD}" srcOrd="2" destOrd="0" presId="urn:microsoft.com/office/officeart/2016/7/layout/LinearArrowProcessNumbered"/>
    <dgm:cxn modelId="{B2D729AB-F916-48E2-A6C0-97D574D42572}" type="presParOf" srcId="{3C40F323-2A26-1146-9131-B2D8B599E05D}" destId="{F892CD9B-6C8D-4C22-83C6-28843CC4451E}" srcOrd="3" destOrd="0" presId="urn:microsoft.com/office/officeart/2016/7/layout/LinearArrowProcessNumbered"/>
    <dgm:cxn modelId="{81220F25-5DD4-4924-A549-E35CEEBE7C3E}" type="presParOf" srcId="{3C40F323-2A26-1146-9131-B2D8B599E05D}" destId="{EC700B7C-22AD-A448-932D-B2D74EB83739}" srcOrd="4" destOrd="0" presId="urn:microsoft.com/office/officeart/2016/7/layout/LinearArrowProcessNumbered"/>
    <dgm:cxn modelId="{A6B8D8D2-F892-40B3-85B8-E9DDBFCA4FE1}" type="presParOf" srcId="{EC700B7C-22AD-A448-932D-B2D74EB83739}" destId="{DA09631C-A7BE-7B4B-B67A-731744F53514}" srcOrd="0" destOrd="0" presId="urn:microsoft.com/office/officeart/2016/7/layout/LinearArrowProcessNumbered"/>
    <dgm:cxn modelId="{D5B9E0AB-B7B8-4EA6-803A-3AE812A8EA9E}" type="presParOf" srcId="{EC700B7C-22AD-A448-932D-B2D74EB83739}" destId="{325962D1-06AA-2647-AF55-6B9872C540C1}" srcOrd="1" destOrd="0" presId="urn:microsoft.com/office/officeart/2016/7/layout/LinearArrowProcessNumbered"/>
    <dgm:cxn modelId="{3BDAD3D4-C9D0-43EB-972C-0D3C75F95E15}" type="presParOf" srcId="{325962D1-06AA-2647-AF55-6B9872C540C1}" destId="{4A0B88BF-91DC-214E-A662-99F2E5E1AA6F}" srcOrd="0" destOrd="0" presId="urn:microsoft.com/office/officeart/2016/7/layout/LinearArrowProcessNumbered"/>
    <dgm:cxn modelId="{29516122-12D2-47B7-8619-24A6AE6B40F5}" type="presParOf" srcId="{325962D1-06AA-2647-AF55-6B9872C540C1}" destId="{C1172316-FFE1-2D41-82E9-8EB0F5EACF76}" srcOrd="1" destOrd="0" presId="urn:microsoft.com/office/officeart/2016/7/layout/LinearArrowProcessNumbered"/>
    <dgm:cxn modelId="{B2136C95-F550-48AF-B5A7-23902029D690}" type="presParOf" srcId="{325962D1-06AA-2647-AF55-6B9872C540C1}" destId="{D40ADF37-3E5B-2D42-9470-8264667346F7}" srcOrd="2" destOrd="0" presId="urn:microsoft.com/office/officeart/2016/7/layout/LinearArrowProcessNumbered"/>
    <dgm:cxn modelId="{EC9F6CF1-A253-4FEB-BA20-2802FCA068F1}" type="presParOf" srcId="{325962D1-06AA-2647-AF55-6B9872C540C1}" destId="{9A2130FA-E71D-2149-B6B5-729705DA753F}" srcOrd="3" destOrd="0" presId="urn:microsoft.com/office/officeart/2016/7/layout/LinearArrowProcessNumbered"/>
    <dgm:cxn modelId="{AC2E19B6-3B6F-44BD-B5A6-A1F4ACA714C6}" type="presParOf" srcId="{EC700B7C-22AD-A448-932D-B2D74EB83739}" destId="{EA4D4141-C1BF-E74E-8ECF-933FF6EE68D4}" srcOrd="2" destOrd="0" presId="urn:microsoft.com/office/officeart/2016/7/layout/LinearArrowProcessNumbered"/>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90F72-5471-DD42-9CE3-6F37BDA74B87}">
      <dsp:nvSpPr>
        <dsp:cNvPr id="0" name=""/>
        <dsp:cNvSpPr/>
      </dsp:nvSpPr>
      <dsp:spPr>
        <a:xfrm>
          <a:off x="1031504" y="723664"/>
          <a:ext cx="822790" cy="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0E1DB-3720-2045-A15B-D53248B697B7}">
      <dsp:nvSpPr>
        <dsp:cNvPr id="0" name=""/>
        <dsp:cNvSpPr/>
      </dsp:nvSpPr>
      <dsp:spPr>
        <a:xfrm>
          <a:off x="1903662" y="654586"/>
          <a:ext cx="94620" cy="177119"/>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8B700A-AC6F-0E47-AEFA-DA760C3E6A6D}">
      <dsp:nvSpPr>
        <dsp:cNvPr id="0" name=""/>
        <dsp:cNvSpPr/>
      </dsp:nvSpPr>
      <dsp:spPr>
        <a:xfrm>
          <a:off x="517500" y="312545"/>
          <a:ext cx="822310" cy="82231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37925" y="432970"/>
        <a:ext cx="581460" cy="581460"/>
      </dsp:txXfrm>
    </dsp:sp>
    <dsp:sp modelId="{12DC819D-BB19-CE49-AFEB-155922B01406}">
      <dsp:nvSpPr>
        <dsp:cNvPr id="0" name=""/>
        <dsp:cNvSpPr/>
      </dsp:nvSpPr>
      <dsp:spPr>
        <a:xfrm>
          <a:off x="3016" y="1299893"/>
          <a:ext cx="185127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ctr" anchorCtr="0">
          <a:noAutofit/>
        </a:bodyPr>
        <a:lstStyle/>
        <a:p>
          <a:pPr marL="0" lvl="0" indent="0" algn="ctr" defTabSz="622300" rtl="0">
            <a:lnSpc>
              <a:spcPct val="90000"/>
            </a:lnSpc>
            <a:spcBef>
              <a:spcPct val="0"/>
            </a:spcBef>
            <a:spcAft>
              <a:spcPct val="35000"/>
            </a:spcAft>
            <a:buNone/>
          </a:pPr>
          <a:r>
            <a:rPr lang="en-US" sz="1400" kern="1200"/>
            <a:t>Peer Support Forum</a:t>
          </a:r>
        </a:p>
      </dsp:txBody>
      <dsp:txXfrm>
        <a:off x="3016" y="1670149"/>
        <a:ext cx="1851278" cy="1595344"/>
      </dsp:txXfrm>
    </dsp:sp>
    <dsp:sp modelId="{0F0D7EE0-62B7-44A0-86A6-987ADD1DF9C3}">
      <dsp:nvSpPr>
        <dsp:cNvPr id="0" name=""/>
        <dsp:cNvSpPr/>
      </dsp:nvSpPr>
      <dsp:spPr>
        <a:xfrm>
          <a:off x="2059992" y="725063"/>
          <a:ext cx="185127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74C0F2-D488-4AAC-B574-A365B778F6EB}">
      <dsp:nvSpPr>
        <dsp:cNvPr id="0" name=""/>
        <dsp:cNvSpPr/>
      </dsp:nvSpPr>
      <dsp:spPr>
        <a:xfrm>
          <a:off x="3960639" y="655750"/>
          <a:ext cx="94620" cy="178327"/>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748D8-A499-425D-A729-2E849340474E}">
      <dsp:nvSpPr>
        <dsp:cNvPr id="0" name=""/>
        <dsp:cNvSpPr/>
      </dsp:nvSpPr>
      <dsp:spPr>
        <a:xfrm>
          <a:off x="2574476" y="313944"/>
          <a:ext cx="822310" cy="82231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694901" y="434369"/>
        <a:ext cx="581460" cy="581460"/>
      </dsp:txXfrm>
    </dsp:sp>
    <dsp:sp modelId="{B91550F9-8544-402B-8AE5-0177D38953FD}">
      <dsp:nvSpPr>
        <dsp:cNvPr id="0" name=""/>
        <dsp:cNvSpPr/>
      </dsp:nvSpPr>
      <dsp:spPr>
        <a:xfrm>
          <a:off x="2059992" y="1303254"/>
          <a:ext cx="185127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t" anchorCtr="0">
          <a:noAutofit/>
        </a:bodyPr>
        <a:lstStyle/>
        <a:p>
          <a:pPr marL="0" lvl="0" indent="0" algn="ctr" defTabSz="800100" rtl="0">
            <a:lnSpc>
              <a:spcPct val="90000"/>
            </a:lnSpc>
            <a:spcBef>
              <a:spcPct val="0"/>
            </a:spcBef>
            <a:spcAft>
              <a:spcPct val="35000"/>
            </a:spcAft>
            <a:buNone/>
          </a:pPr>
          <a:r>
            <a:rPr lang="en-US" sz="1800" kern="1200"/>
            <a:t>Educational Infographic for Families of Helping Professionals</a:t>
          </a:r>
          <a:endParaRPr lang="en-US" sz="1800" kern="1200">
            <a:latin typeface="Calibri Light" panose="020F0302020204030204"/>
          </a:endParaRPr>
        </a:p>
      </dsp:txBody>
      <dsp:txXfrm>
        <a:off x="2059992" y="1673510"/>
        <a:ext cx="1851278" cy="1595344"/>
      </dsp:txXfrm>
    </dsp:sp>
    <dsp:sp modelId="{4A0B88BF-91DC-214E-A662-99F2E5E1AA6F}">
      <dsp:nvSpPr>
        <dsp:cNvPr id="0" name=""/>
        <dsp:cNvSpPr/>
      </dsp:nvSpPr>
      <dsp:spPr>
        <a:xfrm>
          <a:off x="4116969" y="725063"/>
          <a:ext cx="925639"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ADF37-3E5B-2D42-9470-8264667346F7}">
      <dsp:nvSpPr>
        <dsp:cNvPr id="0" name=""/>
        <dsp:cNvSpPr/>
      </dsp:nvSpPr>
      <dsp:spPr>
        <a:xfrm>
          <a:off x="4631453" y="313944"/>
          <a:ext cx="822310" cy="82231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910" tIns="31910" rIns="31910" bIns="3191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751878" y="434369"/>
        <a:ext cx="581460" cy="581460"/>
      </dsp:txXfrm>
    </dsp:sp>
    <dsp:sp modelId="{EA4D4141-C1BF-E74E-8ECF-933FF6EE68D4}">
      <dsp:nvSpPr>
        <dsp:cNvPr id="0" name=""/>
        <dsp:cNvSpPr/>
      </dsp:nvSpPr>
      <dsp:spPr>
        <a:xfrm>
          <a:off x="4116969" y="1303254"/>
          <a:ext cx="185127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31" tIns="165100" rIns="146031" bIns="16510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 </a:t>
          </a:r>
          <a:r>
            <a:rPr lang="en-US" sz="1400" kern="1200"/>
            <a:t>EFW Community Events/Resources Calendar</a:t>
          </a:r>
        </a:p>
      </dsp:txBody>
      <dsp:txXfrm>
        <a:off x="4116969" y="1673510"/>
        <a:ext cx="1851278" cy="159534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39FE9-0B2E-4997-BA24-44FF9669BA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AE1028-7A43-40A3-A2EC-124FFB07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3D3C9-ED3E-4430-A8CA-03711A676035}" type="datetimeFigureOut">
              <a:rPr lang="en-US" smtClean="0"/>
              <a:t>4/30/2022</a:t>
            </a:fld>
            <a:endParaRPr lang="en-US"/>
          </a:p>
        </p:txBody>
      </p:sp>
      <p:sp>
        <p:nvSpPr>
          <p:cNvPr id="4" name="Footer Placeholder 3">
            <a:extLst>
              <a:ext uri="{FF2B5EF4-FFF2-40B4-BE49-F238E27FC236}">
                <a16:creationId xmlns:a16="http://schemas.microsoft.com/office/drawing/2014/main" id="{8ACACB66-3B0A-415A-9449-9278044D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B7EC22-6F70-469D-B720-84BF796C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4CC5C-2831-4FAC-8076-6410B257E0B7}" type="slidenum">
              <a:rPr lang="en-US" smtClean="0"/>
              <a:t>‹#›</a:t>
            </a:fld>
            <a:endParaRPr lang="en-US"/>
          </a:p>
        </p:txBody>
      </p:sp>
    </p:spTree>
    <p:extLst>
      <p:ext uri="{BB962C8B-B14F-4D97-AF65-F5344CB8AC3E}">
        <p14:creationId xmlns:p14="http://schemas.microsoft.com/office/powerpoint/2010/main" val="950983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7E2B-6215-4DB6-B113-75ACD1123374}" type="datetimeFigureOut">
              <a:rPr lang="en-US" smtClean="0"/>
              <a:t>4/30/2022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8106-034A-47C1-ADA6-0A1F9E0E7474}" type="slidenum">
              <a:rPr lang="en-US" smtClean="0"/>
              <a:t>‹#›</a:t>
            </a:fld>
            <a:endParaRPr lang="en-US"/>
          </a:p>
        </p:txBody>
      </p:sp>
    </p:spTree>
    <p:extLst>
      <p:ext uri="{BB962C8B-B14F-4D97-AF65-F5344CB8AC3E}">
        <p14:creationId xmlns:p14="http://schemas.microsoft.com/office/powerpoint/2010/main" val="288078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[Presentation Opening - Holly]</a:t>
            </a:r>
          </a:p>
          <a:p>
            <a:endParaRPr lang="en-US">
              <a:ea typeface="Calibri"/>
              <a:cs typeface="Calibri"/>
            </a:endParaRPr>
          </a:p>
          <a:p>
            <a:r>
              <a:rPr lang="en-US"/>
              <a:t>Good afternoon, everyone! My name is Holly, and my Design Teammates are Nadia, Kayla, and </a:t>
            </a:r>
            <a:r>
              <a:rPr lang="en-US" err="1"/>
              <a:t>Quinda</a:t>
            </a:r>
            <a:r>
              <a:rPr lang="en-US"/>
              <a:t>. We’ll be sharing our journey through the design thinking process facilitated by Bridge 3 for the benefit of community health workers in Fort Worth. </a:t>
            </a:r>
          </a:p>
        </p:txBody>
      </p:sp>
      <p:sp>
        <p:nvSpPr>
          <p:cNvPr id="4" name="Slide Number Placeholder 3"/>
          <p:cNvSpPr>
            <a:spLocks noGrp="1"/>
          </p:cNvSpPr>
          <p:nvPr>
            <p:ph type="sldNum" sz="quarter" idx="5"/>
          </p:nvPr>
        </p:nvSpPr>
        <p:spPr/>
        <p:txBody>
          <a:bodyPr/>
          <a:lstStyle/>
          <a:p>
            <a:fld id="{46BC8106-034A-47C1-ADA6-0A1F9E0E7474}" type="slidenum">
              <a:rPr lang="en-US" smtClean="0"/>
              <a:t>1</a:t>
            </a:fld>
            <a:endParaRPr lang="en-US"/>
          </a:p>
        </p:txBody>
      </p:sp>
    </p:spTree>
    <p:extLst>
      <p:ext uri="{BB962C8B-B14F-4D97-AF65-F5344CB8AC3E}">
        <p14:creationId xmlns:p14="http://schemas.microsoft.com/office/powerpoint/2010/main" val="309585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err="1">
                <a:ea typeface="Calibri"/>
                <a:cs typeface="Calibri"/>
              </a:rPr>
              <a:t>Quinda</a:t>
            </a:r>
            <a:r>
              <a:rPr lang="en-US">
                <a:ea typeface="Calibri"/>
                <a:cs typeface="Calibri"/>
              </a:rPr>
              <a:t>) </a:t>
            </a:r>
            <a:r>
              <a:rPr lang="en-US"/>
              <a:t>The concept of a master calendar is to bring together organizations and resources for helping professionals because our data and interviews indicated the need for accessible resource information and many entities currently operate in silos. EFW does have a calendar and we have provided multiple links for EFW to add to their current calendar.  Ultimately, having all resources in one place for helping professionals that incorporates more than just professional events can drive traffic to Empower Fort Worth's website.  Using examples from other industry websites, we suggest events are organized by categories and tagged keywords that might include professions, events, education and so on.  The San Angelo Convention &amp; Visitors Bureau events calendar is an excellent example of our vision for the EFW website.</a:t>
            </a:r>
            <a:r>
              <a:rPr lang="en-US">
                <a:cs typeface="Calibri"/>
              </a:rPr>
              <a:t> </a:t>
            </a:r>
            <a:endParaRPr lang="en-US"/>
          </a:p>
        </p:txBody>
      </p:sp>
      <p:sp>
        <p:nvSpPr>
          <p:cNvPr id="4" name="Slide Number Placeholder 3"/>
          <p:cNvSpPr>
            <a:spLocks noGrp="1"/>
          </p:cNvSpPr>
          <p:nvPr>
            <p:ph type="sldNum" sz="quarter" idx="5"/>
          </p:nvPr>
        </p:nvSpPr>
        <p:spPr/>
        <p:txBody>
          <a:bodyPr/>
          <a:lstStyle/>
          <a:p>
            <a:fld id="{46BC8106-034A-47C1-ADA6-0A1F9E0E7474}" type="slidenum">
              <a:rPr lang="en-US" smtClean="0"/>
              <a:t>10</a:t>
            </a:fld>
            <a:endParaRPr lang="en-US"/>
          </a:p>
        </p:txBody>
      </p:sp>
    </p:spTree>
    <p:extLst>
      <p:ext uri="{BB962C8B-B14F-4D97-AF65-F5344CB8AC3E}">
        <p14:creationId xmlns:p14="http://schemas.microsoft.com/office/powerpoint/2010/main" val="414368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a:t>Holly] Humans First - Helping humans is at the heart of design thinking and coaching.  We enter into a coaching session, a design thinking process, or a group project from a  strengths based mindset. We started this project with first identifying and valuing the unique thinking preferences of our partners just as Empower Fort Worth believes Community Health Workers and other helping professionals deserve to be heard.</a:t>
            </a:r>
            <a:endParaRPr lang="en-US">
              <a:cs typeface="Calibri" panose="020F0502020204030204"/>
            </a:endParaRPr>
          </a:p>
          <a:p>
            <a:endParaRPr lang="en-US"/>
          </a:p>
          <a:p>
            <a:r>
              <a:rPr lang="en-US"/>
              <a:t>[Nadia] Different Needs and Values - From our empathy interviews, we learned about so many stories, mindfulness strategies, and resources that we otherwise wouldn't have thought about. Which speaks to the benefit of that cross-professional communication. And just like in coaching, we had to practice not assuming or jumping to conclusions and thinking ahead. But rather being present in our interviews and making it about listening, and trusting the process. Also another aspect I found so interesting is that, as we developed our deliverables we found how they can be beneficial and helpful not just for community health members but all helping professionals, which I felt resonates with the empathy rooted in EFW's mission. </a:t>
            </a:r>
            <a:endParaRPr lang="en-US">
              <a:cs typeface="Calibri"/>
            </a:endParaRPr>
          </a:p>
          <a:p>
            <a:endParaRPr lang="en-US"/>
          </a:p>
          <a:p>
            <a:r>
              <a:rPr lang="en-US"/>
              <a:t>[Kayla] Experiment - There were times during this project (and when we are coaching) that things seemed messy and unclear.  We had to lean on each other  for compassion, humor and nudging to get to the needs statement and that moment we finally knew what the hell we were doing.  This is all very much like the generative moment and brainstorming part of coaching.  You often do not know where it is going to take you.</a:t>
            </a:r>
            <a:endParaRPr lang="en-US">
              <a:cs typeface="Calibri"/>
            </a:endParaRPr>
          </a:p>
          <a:p>
            <a:endParaRPr lang="en-US"/>
          </a:p>
          <a:p>
            <a:r>
              <a:rPr lang="en-US"/>
              <a:t>[</a:t>
            </a:r>
            <a:r>
              <a:rPr lang="en-US" err="1"/>
              <a:t>Quinda</a:t>
            </a:r>
            <a:r>
              <a:rPr lang="en-US"/>
              <a:t>] Results – In the end, the results we came up with through collaboration look much different (and are better) than what they would have been if we had worked alone on this project.  And isn't that why we coach?  To provide a space, a process and support to meet a human need better than any of us could do alone? And that is what Empower Fort Worth is striving to do, too.  Creating a space for helping professionals so they can continue to do what they do and be able to say, as one of our survey respondents stated,  "I love what I do, where I do it, and who I do it with". On that note  Onward and Upward</a:t>
            </a:r>
            <a:endParaRPr lang="en-US">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11</a:t>
            </a:fld>
            <a:endParaRPr lang="en-US"/>
          </a:p>
        </p:txBody>
      </p:sp>
    </p:spTree>
    <p:extLst>
      <p:ext uri="{BB962C8B-B14F-4D97-AF65-F5344CB8AC3E}">
        <p14:creationId xmlns:p14="http://schemas.microsoft.com/office/powerpoint/2010/main" val="229501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[Description of CHW demographic; Holly]</a:t>
            </a:r>
          </a:p>
          <a:p>
            <a:endParaRPr lang="en-US">
              <a:ea typeface="Calibri"/>
              <a:cs typeface="Calibri"/>
            </a:endParaRPr>
          </a:p>
          <a:p>
            <a:r>
              <a:rPr lang="en-US"/>
              <a:t>The segment of helping professionals we worked with on this project was originally labeled community health workers. By definition, a CHW is a trusted frontline public health worker with community knowledge who “serves as a link between health and social service programs and the community to promote access to services and improve the quality and cultural competence of service delivery”. After conducting our first empathy interview, we realized we needed to broaden the scope of helping professionals included in our research. Ultimately, we addressed issues that impact individuals with a variety of job titles and professions who connect others to services in the community and/or who serve in some capacity in the mental health community. Through our research we heard from CH and social workers, therapist and counselors, psychologists and psychiatrists, and other mental health and non-profit workers.  </a:t>
            </a:r>
            <a:endParaRPr lang="en-US">
              <a:ea typeface="Calibri"/>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2</a:t>
            </a:fld>
            <a:endParaRPr lang="en-US"/>
          </a:p>
        </p:txBody>
      </p:sp>
    </p:spTree>
    <p:extLst>
      <p:ext uri="{BB962C8B-B14F-4D97-AF65-F5344CB8AC3E}">
        <p14:creationId xmlns:p14="http://schemas.microsoft.com/office/powerpoint/2010/main" val="182313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[Holly] - findings</a:t>
            </a:r>
          </a:p>
          <a:p>
            <a:endParaRPr lang="en-US">
              <a:cs typeface="Calibri"/>
            </a:endParaRPr>
          </a:p>
          <a:p>
            <a:r>
              <a:rPr lang="en-US"/>
              <a:t>We received survey responses from 35 individuals, the majority of whom are in Fort Worth or the greater DFW area. </a:t>
            </a:r>
          </a:p>
          <a:p>
            <a:r>
              <a:rPr lang="en-US" b="1"/>
              <a:t>60% of respondents somewhat or strongly agree that their career impacts the well-being of their family. </a:t>
            </a:r>
            <a:endParaRPr lang="en-US"/>
          </a:p>
          <a:p>
            <a:r>
              <a:rPr lang="en-US" b="1"/>
              <a:t>89% of respondents believed it is likely or very likely that individuals in their profession will experience burnout. </a:t>
            </a:r>
            <a:endParaRPr lang="en-US"/>
          </a:p>
          <a:p>
            <a:r>
              <a:rPr lang="en-US"/>
              <a:t>Among the top 3 preferences for seeking and receiving health information were professional colleagues and organizations, which is where Empower Fort Worth comes in. </a:t>
            </a:r>
          </a:p>
          <a:p>
            <a:endParaRPr lang="en-US">
              <a:ea typeface="Calibri"/>
              <a:cs typeface="Calibri"/>
            </a:endParaRPr>
          </a:p>
          <a:p>
            <a:r>
              <a:rPr lang="en-US"/>
              <a:t>Our empathy interviews and survey data revealed that while some helping professionals in this demographic feel supported in their workplace and are satisfied with their work-life balance, most experience pain points. When asked the question, “What resources, support, or experiences do you wish you/co-workers had that would promote more well-being in your profession?” one respondent stated, </a:t>
            </a:r>
          </a:p>
          <a:p>
            <a:r>
              <a:rPr lang="en-US"/>
              <a:t>  </a:t>
            </a:r>
            <a:endParaRPr lang="en-US">
              <a:ea typeface="Calibri" panose="020F0502020204030204"/>
              <a:cs typeface="Calibri" panose="020F0502020204030204"/>
            </a:endParaRPr>
          </a:p>
          <a:p>
            <a:r>
              <a:rPr lang="en-US"/>
              <a:t>“[We need] more meaningful conversations about the hard. So over all of the “self care” or “avoid burnout “lectures. We all know all of the evidence-based stuff. Information is not the issue. Those generic conversations really just make it worse, as it often feels belittling. The reality is we do hard work, and there often times is not a way around it.” </a:t>
            </a:r>
          </a:p>
          <a:p>
            <a:endParaRPr lang="en-US">
              <a:ea typeface="Calibri" panose="020F0502020204030204"/>
              <a:cs typeface="Calibri" panose="020F0502020204030204"/>
            </a:endParaRPr>
          </a:p>
          <a:p>
            <a:r>
              <a:rPr lang="en-US"/>
              <a:t>In an empathy interview, Sarah McDonald, a licensed chemical dependency counselor, explained that she sees a lot of fear and reluctance to seek support among CHWs. She spoke of an experience related to meaningful conversations and support in the workplace that resonates with the pain and longing expressed by the survey respondent. Sarah found community, connection, and a comfortable place to share in participating in monthly meetings of the Spiritual Care Network. The meetings are described as an integration of the spiritual, therapeutic, and recovery communities intended to bring people together and provide opportunities to learn and connect. I’m going to turn it over to Kayla to summarize our findings and the development of our needs statement.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3</a:t>
            </a:fld>
            <a:endParaRPr lang="en-US"/>
          </a:p>
        </p:txBody>
      </p:sp>
    </p:spTree>
    <p:extLst>
      <p:ext uri="{BB962C8B-B14F-4D97-AF65-F5344CB8AC3E}">
        <p14:creationId xmlns:p14="http://schemas.microsoft.com/office/powerpoint/2010/main" val="217321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[Kayla]</a:t>
            </a:r>
          </a:p>
          <a:p>
            <a:r>
              <a:rPr lang="en-US">
                <a:ea typeface="Calibri"/>
                <a:cs typeface="Calibri"/>
              </a:rPr>
              <a:t>Major takeaways </a:t>
            </a:r>
            <a:endParaRPr lang="en-US">
              <a:cs typeface="Calibri"/>
            </a:endParaRPr>
          </a:p>
          <a:p>
            <a:endParaRPr lang="en-US">
              <a:cs typeface="Calibri"/>
            </a:endParaRPr>
          </a:p>
          <a:p>
            <a:r>
              <a:rPr lang="en-US">
                <a:cs typeface="Calibri"/>
              </a:rPr>
              <a:t>These professionals are normally helping others through their issues or difficulties in life. They are educated and understand what good self-care techniques are and way to destress, as they are usually giving this advice to others. The issue they face is not knowledge-based, but rather social connection and balance. They wake up, see their family quickly before work, go to work and see back-to-back patients, which often times exposes them to vicarious trauma, and then they go home and instantly have to be present for their families. Some feel they are overworked for the pay that they receive. They feel unsupported and are holding onto the traumatic stories and events of others. Often times, the families of these professionals do not fully understand their profession and what they experience. Or maybe the professional does not want to bring the trauma to their partners or children, and then just keep the days issues inside without fully expressing their needs. As previously stated, these professionals know adequate coping skills, but they lack the time in their busy day between high levels of caseloads and balancing family life to actually seek it and proactively take part in self-care and positive coping skills. </a:t>
            </a:r>
            <a:endParaRPr lang="en-US"/>
          </a:p>
        </p:txBody>
      </p:sp>
      <p:sp>
        <p:nvSpPr>
          <p:cNvPr id="4" name="Slide Number Placeholder 3"/>
          <p:cNvSpPr>
            <a:spLocks noGrp="1"/>
          </p:cNvSpPr>
          <p:nvPr>
            <p:ph type="sldNum" sz="quarter" idx="5"/>
          </p:nvPr>
        </p:nvSpPr>
        <p:spPr/>
        <p:txBody>
          <a:bodyPr/>
          <a:lstStyle/>
          <a:p>
            <a:fld id="{46BC8106-034A-47C1-ADA6-0A1F9E0E7474}" type="slidenum">
              <a:rPr lang="en-US" smtClean="0"/>
              <a:t>4</a:t>
            </a:fld>
            <a:endParaRPr lang="en-US"/>
          </a:p>
        </p:txBody>
      </p:sp>
    </p:spTree>
    <p:extLst>
      <p:ext uri="{BB962C8B-B14F-4D97-AF65-F5344CB8AC3E}">
        <p14:creationId xmlns:p14="http://schemas.microsoft.com/office/powerpoint/2010/main" val="14633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[Kayla]</a:t>
            </a:r>
          </a:p>
          <a:p>
            <a:r>
              <a:rPr lang="en-US">
                <a:cs typeface="Calibri"/>
              </a:rPr>
              <a:t>Based on the data gathered in the DEFINE phase of the design thinking process, we identified emotional exhaustion and work-family conflict as the two most important areas to focus. </a:t>
            </a:r>
          </a:p>
          <a:p>
            <a:endParaRPr lang="en-US"/>
          </a:p>
          <a:p>
            <a:r>
              <a:rPr lang="en-US"/>
              <a:t>why: A combination of high case loads, lack of emphasis on managing job-related stress before the point of emotional exhaustion, over-reliance on self-treatment (expecting people to manage on their own), lack of social support and support from agency/peers/supervisors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5</a:t>
            </a:fld>
            <a:endParaRPr lang="en-US"/>
          </a:p>
        </p:txBody>
      </p:sp>
    </p:spTree>
    <p:extLst>
      <p:ext uri="{BB962C8B-B14F-4D97-AF65-F5344CB8AC3E}">
        <p14:creationId xmlns:p14="http://schemas.microsoft.com/office/powerpoint/2010/main" val="367306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[Nadia]</a:t>
            </a:r>
          </a:p>
          <a:p>
            <a:r>
              <a:rPr lang="en-US">
                <a:cs typeface="Calibri"/>
              </a:rPr>
              <a:t>Through our design thinking process, our team ultimately landed on these 3 main ideas for our deliverables that we feel align with our needs statement and could hopefully be realistically achievable ways that EFW can reach community health workers in fort worth.</a:t>
            </a:r>
          </a:p>
          <a:p>
            <a:endParaRPr lang="en-US"/>
          </a:p>
        </p:txBody>
      </p:sp>
      <p:sp>
        <p:nvSpPr>
          <p:cNvPr id="4" name="Slide Number Placeholder 3"/>
          <p:cNvSpPr>
            <a:spLocks noGrp="1"/>
          </p:cNvSpPr>
          <p:nvPr>
            <p:ph type="sldNum" sz="quarter" idx="5"/>
          </p:nvPr>
        </p:nvSpPr>
        <p:spPr/>
        <p:txBody>
          <a:bodyPr/>
          <a:lstStyle/>
          <a:p>
            <a:fld id="{46BC8106-034A-47C1-ADA6-0A1F9E0E7474}" type="slidenum">
              <a:rPr lang="en-US" smtClean="0"/>
              <a:t>6</a:t>
            </a:fld>
            <a:endParaRPr lang="en-US"/>
          </a:p>
        </p:txBody>
      </p:sp>
    </p:spTree>
    <p:extLst>
      <p:ext uri="{BB962C8B-B14F-4D97-AF65-F5344CB8AC3E}">
        <p14:creationId xmlns:p14="http://schemas.microsoft.com/office/powerpoint/2010/main" val="280588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zoomed out view of our deliverables. </a:t>
            </a:r>
          </a:p>
          <a:p>
            <a:endParaRPr lang="en-US">
              <a:cs typeface="Calibri"/>
            </a:endParaRPr>
          </a:p>
          <a:p>
            <a:r>
              <a:rPr lang="en-US"/>
              <a:t>First on the left is our prototype for an online peer support forum which we explain through a story board.</a:t>
            </a:r>
          </a:p>
          <a:p>
            <a:endParaRPr lang="en-US"/>
          </a:p>
          <a:p>
            <a:r>
              <a:rPr lang="en-US"/>
              <a:t>Our next deliverable is in the form of an infographic as a resource for the website</a:t>
            </a:r>
          </a:p>
          <a:p>
            <a:endParaRPr lang="en-US"/>
          </a:p>
          <a:p>
            <a:r>
              <a:rPr lang="en-US"/>
              <a:t>And our third idea on the right is for a master calendar for the website. That deliverable gives examples of how to format a master calendar, but most importantly provides a list of local organizations' events pages that if added to the EFW calendar, can be a great step forward to making their website a one-stop-shop for community resources.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6BC8106-034A-47C1-ADA6-0A1F9E0E7474}" type="slidenum">
              <a:rPr lang="en-US" smtClean="0"/>
              <a:t>7</a:t>
            </a:fld>
            <a:endParaRPr lang="en-US"/>
          </a:p>
        </p:txBody>
      </p:sp>
    </p:spTree>
    <p:extLst>
      <p:ext uri="{BB962C8B-B14F-4D97-AF65-F5344CB8AC3E}">
        <p14:creationId xmlns:p14="http://schemas.microsoft.com/office/powerpoint/2010/main" val="359810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[Nadia]</a:t>
            </a:r>
          </a:p>
          <a:p>
            <a:endParaRPr lang="en-US"/>
          </a:p>
          <a:p>
            <a:r>
              <a:rPr lang="en-US">
                <a:cs typeface="Calibri"/>
              </a:rPr>
              <a:t>So starting with our prototype, </a:t>
            </a:r>
          </a:p>
          <a:p>
            <a:r>
              <a:rPr lang="en-US">
                <a:cs typeface="Calibri"/>
              </a:rPr>
              <a:t>The idea of an online peer forum was developed based on the major pain points of emotional exhaustion and burnout as well as the need for more peer support and meaningful conversations. </a:t>
            </a:r>
          </a:p>
          <a:p>
            <a:endParaRPr lang="en-US"/>
          </a:p>
          <a:p>
            <a:r>
              <a:rPr lang="en-US"/>
              <a:t>Our research, reflected that the use of social support such as forums and sharing of resources increases resilience and reduces burnout. And as we continued to develop the idea, we believe an online forum would be a great space, not just community health workers, but all helping professionals. Not to mention it gives EFW a channel to reach community members as well. </a:t>
            </a:r>
            <a:endParaRPr lang="en-US">
              <a:cs typeface="Calibri" panose="020F0502020204030204"/>
            </a:endParaRPr>
          </a:p>
          <a:p>
            <a:endParaRPr lang="en-US">
              <a:cs typeface="Calibri" panose="020F0502020204030204"/>
            </a:endParaRPr>
          </a:p>
          <a:p>
            <a:r>
              <a:rPr lang="en-US"/>
              <a:t>The mission of this forum is really to create a positive space where community health workers and other helping professionals can have a place to share stories, experiences, empathize, reflect and debrief. </a:t>
            </a:r>
            <a:endParaRPr lang="en-US">
              <a:cs typeface="Calibri"/>
            </a:endParaRPr>
          </a:p>
          <a:p>
            <a:endParaRPr lang="en-US">
              <a:ea typeface="Calibri" panose="020F0502020204030204"/>
              <a:cs typeface="Calibri"/>
            </a:endParaRPr>
          </a:p>
          <a:p>
            <a:r>
              <a:rPr lang="en-US">
                <a:ea typeface="Calibri" panose="020F0502020204030204"/>
                <a:cs typeface="Calibri"/>
              </a:rPr>
              <a:t>Our story board covers what the benefits of the forum could be, the anatomy of constructing a successful forum, such as software, potential costs, and rules for best forum practices. Ideas that would need future consideration include the budget for software, the anonymity of users, and who would manage the forum as an admin (whether it be an </a:t>
            </a:r>
            <a:r>
              <a:rPr lang="en-US" err="1">
                <a:ea typeface="Calibri" panose="020F0502020204030204"/>
                <a:cs typeface="Calibri"/>
              </a:rPr>
              <a:t>efw</a:t>
            </a:r>
            <a:r>
              <a:rPr lang="en-US">
                <a:ea typeface="Calibri" panose="020F0502020204030204"/>
                <a:cs typeface="Calibri"/>
              </a:rPr>
              <a:t> member or outsourced). </a:t>
            </a:r>
          </a:p>
          <a:p>
            <a:endParaRPr lang="en-US">
              <a:cs typeface="Calibri"/>
            </a:endParaRPr>
          </a:p>
          <a:p>
            <a:r>
              <a:rPr lang="en-US"/>
              <a:t>Examples of potential threads on the forum include "share a win you had at work this week" and "How do you practice mindfulness to make your transition from work to home easier?" </a:t>
            </a:r>
            <a:r>
              <a:rPr lang="en-US">
                <a:ea typeface="Calibri"/>
                <a:cs typeface="Calibri"/>
              </a:rPr>
              <a:t>It would even be a great place to post helpful resources and encourage communication across different professions. </a:t>
            </a:r>
            <a:endParaRPr lang="en-US"/>
          </a:p>
          <a:p>
            <a:endParaRPr lang="en-US">
              <a:ea typeface="Calibri"/>
              <a:cs typeface="Calibri"/>
            </a:endParaRPr>
          </a:p>
          <a:p>
            <a:r>
              <a:rPr lang="en-US"/>
              <a:t>Although, we know that sometimes people just want to vent, but rather of making a thread of negative comments, another feature of the forum could be what we have termed a “garbage disposal.” Here, people can offload any mental and emotional burden of their day into a text box and when you click submit the text disappears as if down a garbage disposal!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8</a:t>
            </a:fld>
            <a:endParaRPr lang="en-US"/>
          </a:p>
        </p:txBody>
      </p:sp>
    </p:spTree>
    <p:extLst>
      <p:ext uri="{BB962C8B-B14F-4D97-AF65-F5344CB8AC3E}">
        <p14:creationId xmlns:p14="http://schemas.microsoft.com/office/powerpoint/2010/main" val="29916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[Nadia] </a:t>
            </a:r>
          </a:p>
          <a:p>
            <a:endParaRPr lang="en-US">
              <a:ea typeface="Calibri"/>
              <a:cs typeface="Calibri"/>
            </a:endParaRPr>
          </a:p>
          <a:p>
            <a:r>
              <a:rPr lang="en-US">
                <a:ea typeface="Calibri"/>
                <a:cs typeface="Calibri"/>
              </a:rPr>
              <a:t>Next, Our infographic addresses the pain point that many helping professionals may have difficulty transitioning from work to home</a:t>
            </a:r>
            <a:r>
              <a:rPr lang="en-US" strike="sngStrike">
                <a:ea typeface="Calibri"/>
                <a:cs typeface="Calibri"/>
              </a:rPr>
              <a:t>. </a:t>
            </a:r>
            <a:r>
              <a:rPr lang="en-US" strike="sngStrike"/>
              <a:t>We liked the idea of an Infographic because it provides simplified but important information in a format that is visually appealing and easy to understand and share. </a:t>
            </a:r>
            <a:r>
              <a:rPr lang="en-US"/>
              <a:t>This infographic is aimed towards the friends or families of helping professionals to bring awareness to the challenges of transition from work to home. </a:t>
            </a:r>
            <a:endParaRPr lang="en-US">
              <a:ea typeface="Calibri"/>
              <a:cs typeface="Calibri"/>
            </a:endParaRPr>
          </a:p>
          <a:p>
            <a:endParaRPr lang="en-US">
              <a:ea typeface="Calibri"/>
              <a:cs typeface="Calibri"/>
            </a:endParaRPr>
          </a:p>
          <a:p>
            <a:r>
              <a:rPr lang="en-US">
                <a:ea typeface="Calibri"/>
                <a:cs typeface="Calibri"/>
              </a:rPr>
              <a:t>It includes 3 strategies for meaningful conversations </a:t>
            </a:r>
          </a:p>
          <a:p>
            <a:endParaRPr lang="en-US">
              <a:ea typeface="Calibri"/>
              <a:cs typeface="Calibri"/>
            </a:endParaRPr>
          </a:p>
          <a:p>
            <a:pPr marL="628650" lvl="1" indent="-171450">
              <a:buFont typeface="Arial"/>
              <a:buChar char="•"/>
            </a:pPr>
            <a:r>
              <a:rPr lang="en-US">
                <a:ea typeface="Calibri"/>
                <a:cs typeface="Calibri"/>
              </a:rPr>
              <a:t>Tip 1 gives a few examples of open ended ways to ask how someone is, giving room for more reflective dialogue. </a:t>
            </a:r>
          </a:p>
          <a:p>
            <a:pPr marL="628650" lvl="1" indent="-171450">
              <a:buFont typeface="Arial"/>
              <a:buChar char="•"/>
            </a:pPr>
            <a:r>
              <a:rPr lang="en-US">
                <a:ea typeface="Calibri"/>
                <a:cs typeface="Calibri"/>
              </a:rPr>
              <a:t>Tip 2 focuses on how to discuss strategies that someone can make to ease the work to home transition.  These practices are different for each individual, as we saw from stories in our survey feedback and empathy interviews. For example, in one of our empathy interviews, his strategy was a simple mindful practice of listening for his office door to shut behind him to signify the end of the workday. Another common strategy that we saw through our survey was listening to music at the end of the work day. </a:t>
            </a:r>
          </a:p>
          <a:p>
            <a:pPr marL="628650" lvl="1" indent="-171450">
              <a:buFont typeface="Arial"/>
              <a:buChar char="•"/>
            </a:pPr>
            <a:r>
              <a:rPr lang="en-US">
                <a:ea typeface="Calibri"/>
                <a:cs typeface="Calibri"/>
              </a:rPr>
              <a:t>The last tip is based off the family gap plan by </a:t>
            </a:r>
            <a:r>
              <a:rPr lang="en-US" err="1">
                <a:ea typeface="Calibri"/>
                <a:cs typeface="Calibri"/>
              </a:rPr>
              <a:t>brene</a:t>
            </a:r>
            <a:r>
              <a:rPr lang="en-US">
                <a:ea typeface="Calibri"/>
                <a:cs typeface="Calibri"/>
              </a:rPr>
              <a:t> brown and outlines how to check in with someone's energy at the end of the day and suggest to have plans in place if there is low energy on both sides. There is also a link to the helpful podcast where she talks on this at the bottom of the infographic. </a:t>
            </a:r>
          </a:p>
          <a:p>
            <a:endParaRPr lang="en-US"/>
          </a:p>
          <a:p>
            <a:r>
              <a:rPr lang="en-US"/>
              <a:t>Overall we intend for this infographic to provide information to this audience that will empower them to communicate with and support one another to help with the common problem of emotional exhaustion. </a:t>
            </a:r>
            <a:endParaRPr lang="en-US">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6BC8106-034A-47C1-ADA6-0A1F9E0E7474}" type="slidenum">
              <a:rPr lang="en-US" smtClean="0"/>
              <a:t>9</a:t>
            </a:fld>
            <a:endParaRPr lang="en-US"/>
          </a:p>
        </p:txBody>
      </p:sp>
    </p:spTree>
    <p:extLst>
      <p:ext uri="{BB962C8B-B14F-4D97-AF65-F5344CB8AC3E}">
        <p14:creationId xmlns:p14="http://schemas.microsoft.com/office/powerpoint/2010/main" val="204483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4/30/2022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6417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4591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7817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4428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77681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2383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7437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4981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7431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1386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4/30/2022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1151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4/30/2022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6586679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ommons.wikimedia.org/wiki/File:0011Fort_Worth_Stockyards_Exchange_Ave_E_Texas.jpg" TargetMode="External"/><Relationship Id="rId5" Type="http://schemas.openxmlformats.org/officeDocument/2006/relationships/image" Target="../media/image17.jpeg"/><Relationship Id="rId4" Type="http://schemas.openxmlformats.org/officeDocument/2006/relationships/hyperlink" Target="http://regardingnannies.com/tag/lori-baker-memorial-scholarshi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4_C3E7E5D3.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esheninger.blogspot.com/2017/10/achieving-balance.html" TargetMode="External"/><Relationship Id="rId7" Type="http://schemas.openxmlformats.org/officeDocument/2006/relationships/hyperlink" Target="http://www.plainbibleteaching.com/2012/06/21/rising-number-of-stay-at-home-dads-what-does-the-bible-say-about-thi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jpeg"/><Relationship Id="rId5" Type="http://schemas.openxmlformats.org/officeDocument/2006/relationships/hyperlink" Target="http://www.themindfulword.org/2016/the-vitality-map/" TargetMode="External"/><Relationship Id="rId10" Type="http://schemas.openxmlformats.org/officeDocument/2006/relationships/image" Target="../media/image6.jpeg"/><Relationship Id="rId4" Type="http://schemas.openxmlformats.org/officeDocument/2006/relationships/hyperlink" Target="https://creativecommons.org/licenses/by/3.0/" TargetMode="Externa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7310724" y="348220"/>
            <a:ext cx="3543464" cy="3066507"/>
          </a:xfrm>
        </p:spPr>
        <p:txBody>
          <a:bodyPr>
            <a:normAutofit/>
          </a:bodyPr>
          <a:lstStyle/>
          <a:p>
            <a:r>
              <a:rPr lang="en-US" sz="4800">
                <a:solidFill>
                  <a:srgbClr val="EBEBEB"/>
                </a:solidFill>
              </a:rPr>
              <a:t>Empower </a:t>
            </a:r>
            <a:br>
              <a:rPr lang="en-US" sz="4800">
                <a:solidFill>
                  <a:srgbClr val="EBEBEB"/>
                </a:solidFill>
              </a:rPr>
            </a:br>
            <a:r>
              <a:rPr lang="en-US" sz="4800">
                <a:solidFill>
                  <a:srgbClr val="EBEBEB"/>
                </a:solidFill>
              </a:rPr>
              <a:t>Fort Worth</a:t>
            </a:r>
          </a:p>
        </p:txBody>
      </p:sp>
      <p:sp>
        <p:nvSpPr>
          <p:cNvPr id="4" name="Subtitle 3">
            <a:extLst>
              <a:ext uri="{FF2B5EF4-FFF2-40B4-BE49-F238E27FC236}">
                <a16:creationId xmlns:a16="http://schemas.microsoft.com/office/drawing/2014/main" id="{6E661E49-0788-40C2-A5B6-638ADED71159}"/>
              </a:ext>
            </a:extLst>
          </p:cNvPr>
          <p:cNvSpPr>
            <a:spLocks noGrp="1"/>
          </p:cNvSpPr>
          <p:nvPr>
            <p:ph type="subTitle" idx="1"/>
          </p:nvPr>
        </p:nvSpPr>
        <p:spPr>
          <a:xfrm>
            <a:off x="7526431" y="3591621"/>
            <a:ext cx="2911087" cy="1621508"/>
          </a:xfrm>
        </p:spPr>
        <p:txBody>
          <a:bodyPr vert="horz" lIns="91440" tIns="45720" rIns="91440" bIns="45720" rtlCol="0" anchor="t">
            <a:normAutofit/>
          </a:bodyPr>
          <a:lstStyle/>
          <a:p>
            <a:pPr>
              <a:spcAft>
                <a:spcPts val="600"/>
              </a:spcAft>
            </a:pPr>
            <a:r>
              <a:rPr lang="en-US">
                <a:solidFill>
                  <a:schemeClr val="bg1"/>
                </a:solidFill>
              </a:rPr>
              <a:t>Supporting Helping Professionals Experiencing Emotional Exhaustion and Work-Family Conflict</a:t>
            </a:r>
          </a:p>
          <a:p>
            <a:pPr>
              <a:spcAft>
                <a:spcPts val="600"/>
              </a:spcAft>
            </a:pPr>
            <a:endParaRPr lang="en-US" sz="1800">
              <a:solidFill>
                <a:schemeClr val="tx2">
                  <a:lumMod val="40000"/>
                  <a:lumOff val="60000"/>
                </a:schemeClr>
              </a:solidFill>
            </a:endParaRPr>
          </a:p>
        </p:txBody>
      </p:sp>
      <p:pic>
        <p:nvPicPr>
          <p:cNvPr id="25" name="Picture 24" descr="A picture containing tree, sky, outdoor&#10;&#10;Description automatically generated">
            <a:extLst>
              <a:ext uri="{FF2B5EF4-FFF2-40B4-BE49-F238E27FC236}">
                <a16:creationId xmlns:a16="http://schemas.microsoft.com/office/drawing/2014/main" id="{0461DC49-1338-C24E-A3BB-5919AD12F596}"/>
              </a:ext>
            </a:extLst>
          </p:cNvPr>
          <p:cNvPicPr>
            <a:picLocks noChangeAspect="1"/>
          </p:cNvPicPr>
          <p:nvPr/>
        </p:nvPicPr>
        <p:blipFill rotWithShape="1">
          <a:blip r:embed="rId3"/>
          <a:srcRect l="9754" r="14716" b="-1"/>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3" name="TextBox 2">
            <a:extLst>
              <a:ext uri="{FF2B5EF4-FFF2-40B4-BE49-F238E27FC236}">
                <a16:creationId xmlns:a16="http://schemas.microsoft.com/office/drawing/2014/main" id="{1C192C00-0695-AEC8-FFFC-EFD31FBC8D3E}"/>
              </a:ext>
            </a:extLst>
          </p:cNvPr>
          <p:cNvSpPr txBox="1"/>
          <p:nvPr/>
        </p:nvSpPr>
        <p:spPr>
          <a:xfrm>
            <a:off x="8131834" y="550077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Holly Fosmark</a:t>
            </a:r>
          </a:p>
          <a:p>
            <a:r>
              <a:rPr lang="en-US"/>
              <a:t>Kayla Franco</a:t>
            </a:r>
          </a:p>
          <a:p>
            <a:r>
              <a:rPr lang="en-US"/>
              <a:t>Nadia Sayed</a:t>
            </a:r>
          </a:p>
          <a:p>
            <a:r>
              <a:rPr lang="en-US" err="1"/>
              <a:t>Quinda</a:t>
            </a:r>
            <a:r>
              <a:rPr lang="en-US"/>
              <a:t> Feil-Duncan</a:t>
            </a:r>
          </a:p>
        </p:txBody>
      </p:sp>
    </p:spTree>
    <p:extLst>
      <p:ext uri="{BB962C8B-B14F-4D97-AF65-F5344CB8AC3E}">
        <p14:creationId xmlns:p14="http://schemas.microsoft.com/office/powerpoint/2010/main" val="154658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3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3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81510E4-E798-3849-EE91-963054FFB47B}"/>
              </a:ext>
            </a:extLst>
          </p:cNvPr>
          <p:cNvSpPr>
            <a:spLocks noGrp="1"/>
          </p:cNvSpPr>
          <p:nvPr>
            <p:ph type="title"/>
          </p:nvPr>
        </p:nvSpPr>
        <p:spPr>
          <a:xfrm>
            <a:off x="888630" y="4760132"/>
            <a:ext cx="4980883" cy="1777829"/>
          </a:xfrm>
        </p:spPr>
        <p:txBody>
          <a:bodyPr>
            <a:normAutofit fontScale="90000"/>
          </a:bodyPr>
          <a:lstStyle/>
          <a:p>
            <a:pPr algn="r"/>
            <a:r>
              <a:rPr lang="en-US">
                <a:solidFill>
                  <a:schemeClr val="tx1"/>
                </a:solidFill>
                <a:cs typeface="Calibri Light"/>
              </a:rPr>
              <a:t>DELIVERABLE #2</a:t>
            </a:r>
            <a:br>
              <a:rPr lang="en-US">
                <a:cs typeface="Calibri Light"/>
              </a:rPr>
            </a:br>
            <a:r>
              <a:rPr lang="en-US">
                <a:solidFill>
                  <a:schemeClr val="tx1"/>
                </a:solidFill>
                <a:ea typeface="Calibri Light"/>
                <a:cs typeface="Calibri Light"/>
              </a:rPr>
              <a:t>Community Calendar Resources</a:t>
            </a:r>
            <a:endParaRPr lang="en-US">
              <a:solidFill>
                <a:schemeClr val="tx1"/>
              </a:solidFill>
            </a:endParaRPr>
          </a:p>
        </p:txBody>
      </p:sp>
      <p:sp>
        <p:nvSpPr>
          <p:cNvPr id="147" name="Freeform: Shape 146">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11360C1-AA9D-46DF-6B39-6C2EADD00E48}"/>
              </a:ext>
            </a:extLst>
          </p:cNvPr>
          <p:cNvSpPr>
            <a:spLocks noGrp="1"/>
          </p:cNvSpPr>
          <p:nvPr>
            <p:ph idx="1"/>
          </p:nvPr>
        </p:nvSpPr>
        <p:spPr>
          <a:xfrm>
            <a:off x="6324600" y="4969823"/>
            <a:ext cx="5075720" cy="1770300"/>
          </a:xfrm>
        </p:spPr>
        <p:txBody>
          <a:bodyPr>
            <a:normAutofit fontScale="92500" lnSpcReduction="10000"/>
          </a:bodyPr>
          <a:lstStyle/>
          <a:p>
            <a:pPr>
              <a:buFont typeface="Wingdings,Sans-Serif" panose="05000000000000000000" pitchFamily="2" charset="2"/>
            </a:pPr>
            <a:r>
              <a:rPr lang="en-US" sz="1400"/>
              <a:t>WHO - </a:t>
            </a:r>
            <a:r>
              <a:rPr lang="en-US" sz="1400">
                <a:ea typeface="+mn-lt"/>
                <a:cs typeface="+mn-lt"/>
              </a:rPr>
              <a:t>all helping professionals in the Fort Worth community</a:t>
            </a:r>
          </a:p>
          <a:p>
            <a:pPr>
              <a:buFont typeface="Wingdings,Sans-Serif" panose="05000000000000000000" pitchFamily="2" charset="2"/>
            </a:pPr>
            <a:r>
              <a:rPr lang="en-US" sz="1400"/>
              <a:t>WHY - enhance social support for helping professionals; better accessibility and awareness of existing resources</a:t>
            </a:r>
            <a:endParaRPr lang="en-US" sz="1400">
              <a:ea typeface="+mn-lt"/>
              <a:cs typeface="+mn-lt"/>
            </a:endParaRPr>
          </a:p>
          <a:p>
            <a:pPr>
              <a:buFont typeface="Wingdings,Sans-Serif" panose="05000000000000000000" pitchFamily="2" charset="2"/>
            </a:pPr>
            <a:r>
              <a:rPr lang="en-US" sz="1400"/>
              <a:t>WHAT – a master calendar that includes resources and events from many community partners</a:t>
            </a:r>
            <a:endParaRPr lang="en-US" sz="1400">
              <a:ea typeface="+mn-lt"/>
              <a:cs typeface="+mn-lt"/>
            </a:endParaRPr>
          </a:p>
          <a:p>
            <a:pPr>
              <a:lnSpc>
                <a:spcPct val="110000"/>
              </a:lnSpc>
            </a:pPr>
            <a:endParaRPr lang="en-US" sz="1400"/>
          </a:p>
        </p:txBody>
      </p:sp>
      <p:pic>
        <p:nvPicPr>
          <p:cNvPr id="8" name="Picture 8" descr="A picture containing person, close&#10;&#10;Description automatically generated">
            <a:extLst>
              <a:ext uri="{FF2B5EF4-FFF2-40B4-BE49-F238E27FC236}">
                <a16:creationId xmlns:a16="http://schemas.microsoft.com/office/drawing/2014/main" id="{6C280E24-6812-6425-3A60-D7058A13C7F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158" r="3553" b="-219"/>
          <a:stretch/>
        </p:blipFill>
        <p:spPr>
          <a:xfrm>
            <a:off x="1058908" y="694821"/>
            <a:ext cx="5001317" cy="3029725"/>
          </a:xfrm>
          <a:prstGeom prst="rect">
            <a:avLst/>
          </a:prstGeom>
        </p:spPr>
      </p:pic>
      <p:pic>
        <p:nvPicPr>
          <p:cNvPr id="11" name="Picture 11" descr="A picture containing text, outdoor, sky, building&#10;&#10;Description automatically generated">
            <a:extLst>
              <a:ext uri="{FF2B5EF4-FFF2-40B4-BE49-F238E27FC236}">
                <a16:creationId xmlns:a16="http://schemas.microsoft.com/office/drawing/2014/main" id="{392C9241-C96B-2D69-94B6-BDF7B5BF666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99956" y="694231"/>
            <a:ext cx="4515555" cy="3025492"/>
          </a:xfrm>
          <a:prstGeom prst="rect">
            <a:avLst/>
          </a:prstGeom>
        </p:spPr>
      </p:pic>
    </p:spTree>
    <p:extLst>
      <p:ext uri="{BB962C8B-B14F-4D97-AF65-F5344CB8AC3E}">
        <p14:creationId xmlns:p14="http://schemas.microsoft.com/office/powerpoint/2010/main" val="39954931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Vintage compass">
            <a:extLst>
              <a:ext uri="{FF2B5EF4-FFF2-40B4-BE49-F238E27FC236}">
                <a16:creationId xmlns:a16="http://schemas.microsoft.com/office/drawing/2014/main" id="{81F21C32-F5A9-3237-8292-D18AF7ECE59A}"/>
              </a:ext>
            </a:extLst>
          </p:cNvPr>
          <p:cNvPicPr>
            <a:picLocks noChangeAspect="1"/>
          </p:cNvPicPr>
          <p:nvPr/>
        </p:nvPicPr>
        <p:blipFill rotWithShape="1">
          <a:blip r:embed="rId3"/>
          <a:srcRect t="2479" b="2479"/>
          <a:stretch/>
        </p:blipFill>
        <p:spPr>
          <a:xfrm>
            <a:off x="-12553" y="625666"/>
            <a:ext cx="12205090" cy="6309772"/>
          </a:xfrm>
          <a:prstGeom prst="rect">
            <a:avLst/>
          </a:prstGeom>
        </p:spPr>
      </p:pic>
      <p:sp>
        <p:nvSpPr>
          <p:cNvPr id="2" name="Rectangle 1">
            <a:extLst>
              <a:ext uri="{FF2B5EF4-FFF2-40B4-BE49-F238E27FC236}">
                <a16:creationId xmlns:a16="http://schemas.microsoft.com/office/drawing/2014/main" id="{9C94C2E4-CD83-C5C7-5957-FA08D3BC384B}"/>
              </a:ext>
            </a:extLst>
          </p:cNvPr>
          <p:cNvSpPr/>
          <p:nvPr/>
        </p:nvSpPr>
        <p:spPr>
          <a:xfrm>
            <a:off x="2876" y="-4313"/>
            <a:ext cx="12191999" cy="9201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E2C156-C9AD-C4A1-CD4C-974BE1A0D8FA}"/>
              </a:ext>
            </a:extLst>
          </p:cNvPr>
          <p:cNvSpPr txBox="1"/>
          <p:nvPr/>
        </p:nvSpPr>
        <p:spPr>
          <a:xfrm>
            <a:off x="1157917" y="137124"/>
            <a:ext cx="96443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latin typeface="Calibri Light"/>
                <a:cs typeface="Calibri Light"/>
              </a:rPr>
              <a:t>Design Thinking &amp; Coaching</a:t>
            </a:r>
          </a:p>
        </p:txBody>
      </p:sp>
      <p:pic>
        <p:nvPicPr>
          <p:cNvPr id="5" name="Graphic 4" descr="Link with solid fill">
            <a:extLst>
              <a:ext uri="{FF2B5EF4-FFF2-40B4-BE49-F238E27FC236}">
                <a16:creationId xmlns:a16="http://schemas.microsoft.com/office/drawing/2014/main" id="{3A7F2620-295A-070D-B6CB-7310C9892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60000">
            <a:off x="190450" y="57583"/>
            <a:ext cx="898416" cy="877100"/>
          </a:xfrm>
          <a:prstGeom prst="rect">
            <a:avLst/>
          </a:prstGeom>
        </p:spPr>
      </p:pic>
      <p:sp>
        <p:nvSpPr>
          <p:cNvPr id="9" name="TextBox 8">
            <a:extLst>
              <a:ext uri="{FF2B5EF4-FFF2-40B4-BE49-F238E27FC236}">
                <a16:creationId xmlns:a16="http://schemas.microsoft.com/office/drawing/2014/main" id="{279ABA44-1230-D8C7-37B1-CE9CB5657E94}"/>
              </a:ext>
            </a:extLst>
          </p:cNvPr>
          <p:cNvSpPr txBox="1"/>
          <p:nvPr/>
        </p:nvSpPr>
        <p:spPr>
          <a:xfrm>
            <a:off x="411193" y="1417608"/>
            <a:ext cx="3447689" cy="4862870"/>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accent4">
                    <a:lumMod val="50000"/>
                  </a:schemeClr>
                </a:solidFill>
                <a:latin typeface="Calibri Light"/>
                <a:cs typeface="Calibri Light"/>
              </a:rPr>
              <a:t>Key Takeaways</a:t>
            </a:r>
          </a:p>
          <a:p>
            <a:pPr algn="ctr"/>
            <a:endParaRPr lang="en-US">
              <a:solidFill>
                <a:schemeClr val="bg1"/>
              </a:solidFill>
            </a:endParaRPr>
          </a:p>
          <a:p>
            <a:r>
              <a:rPr lang="en-US">
                <a:solidFill>
                  <a:schemeClr val="accent4">
                    <a:lumMod val="50000"/>
                  </a:schemeClr>
                </a:solidFill>
              </a:rPr>
              <a:t>Humans First</a:t>
            </a:r>
          </a:p>
          <a:p>
            <a:pPr marL="285750" indent="-285750">
              <a:buFont typeface="Arial"/>
              <a:buChar char="•"/>
            </a:pPr>
            <a:r>
              <a:rPr lang="en-US">
                <a:solidFill>
                  <a:schemeClr val="bg2">
                    <a:lumMod val="50000"/>
                  </a:schemeClr>
                </a:solidFill>
              </a:rPr>
              <a:t>Strengths-based (NBI)</a:t>
            </a:r>
          </a:p>
          <a:p>
            <a:pPr marL="285750" indent="-285750">
              <a:buFont typeface="Arial"/>
              <a:buChar char="•"/>
            </a:pPr>
            <a:r>
              <a:rPr lang="en-US">
                <a:solidFill>
                  <a:schemeClr val="bg2">
                    <a:lumMod val="50000"/>
                  </a:schemeClr>
                </a:solidFill>
              </a:rPr>
              <a:t>CHWs voice</a:t>
            </a:r>
          </a:p>
          <a:p>
            <a:endParaRPr lang="en-US">
              <a:solidFill>
                <a:schemeClr val="bg1"/>
              </a:solidFill>
            </a:endParaRPr>
          </a:p>
          <a:p>
            <a:r>
              <a:rPr lang="en-US">
                <a:solidFill>
                  <a:schemeClr val="accent4">
                    <a:lumMod val="50000"/>
                  </a:schemeClr>
                </a:solidFill>
              </a:rPr>
              <a:t>Different Needs &amp; Values</a:t>
            </a:r>
          </a:p>
          <a:p>
            <a:pPr marL="285750" indent="-285750">
              <a:buFont typeface="Arial"/>
              <a:buChar char="•"/>
            </a:pPr>
            <a:r>
              <a:rPr lang="en-US">
                <a:solidFill>
                  <a:schemeClr val="bg2">
                    <a:lumMod val="50000"/>
                  </a:schemeClr>
                </a:solidFill>
              </a:rPr>
              <a:t>Empathy</a:t>
            </a:r>
          </a:p>
          <a:p>
            <a:pPr marL="285750" indent="-285750">
              <a:buFont typeface="Arial"/>
              <a:buChar char="•"/>
            </a:pPr>
            <a:endParaRPr lang="en-US">
              <a:solidFill>
                <a:schemeClr val="bg1"/>
              </a:solidFill>
            </a:endParaRPr>
          </a:p>
          <a:p>
            <a:r>
              <a:rPr lang="en-US">
                <a:solidFill>
                  <a:schemeClr val="accent4">
                    <a:lumMod val="50000"/>
                  </a:schemeClr>
                </a:solidFill>
              </a:rPr>
              <a:t>Experiment</a:t>
            </a:r>
          </a:p>
          <a:p>
            <a:pPr marL="285750" indent="-285750">
              <a:buFont typeface="Arial"/>
              <a:buChar char="•"/>
            </a:pPr>
            <a:r>
              <a:rPr lang="en-US">
                <a:solidFill>
                  <a:schemeClr val="bg2">
                    <a:lumMod val="50000"/>
                  </a:schemeClr>
                </a:solidFill>
              </a:rPr>
              <a:t>Embrace the chaos</a:t>
            </a:r>
          </a:p>
          <a:p>
            <a:pPr marL="285750" indent="-285750">
              <a:buFont typeface="Arial"/>
              <a:buChar char="•"/>
            </a:pPr>
            <a:r>
              <a:rPr lang="en-US">
                <a:solidFill>
                  <a:schemeClr val="bg2">
                    <a:lumMod val="50000"/>
                  </a:schemeClr>
                </a:solidFill>
              </a:rPr>
              <a:t>Generative moments</a:t>
            </a:r>
          </a:p>
          <a:p>
            <a:pPr marL="285750" indent="-285750">
              <a:buFont typeface="Arial"/>
              <a:buChar char="•"/>
            </a:pPr>
            <a:r>
              <a:rPr lang="en-US">
                <a:solidFill>
                  <a:schemeClr val="bg2">
                    <a:lumMod val="50000"/>
                  </a:schemeClr>
                </a:solidFill>
              </a:rPr>
              <a:t>Brainstorming</a:t>
            </a:r>
          </a:p>
          <a:p>
            <a:endParaRPr lang="en-US">
              <a:solidFill>
                <a:schemeClr val="bg1"/>
              </a:solidFill>
            </a:endParaRPr>
          </a:p>
          <a:p>
            <a:r>
              <a:rPr lang="en-US">
                <a:solidFill>
                  <a:schemeClr val="accent4">
                    <a:lumMod val="50000"/>
                  </a:schemeClr>
                </a:solidFill>
              </a:rPr>
              <a:t>Results</a:t>
            </a:r>
          </a:p>
          <a:p>
            <a:pPr marL="285750" indent="-285750">
              <a:buFont typeface="Arial"/>
              <a:buChar char="•"/>
            </a:pPr>
            <a:r>
              <a:rPr lang="en-US">
                <a:solidFill>
                  <a:schemeClr val="bg2">
                    <a:lumMod val="50000"/>
                  </a:schemeClr>
                </a:solidFill>
              </a:rPr>
              <a:t>Alone vs. together</a:t>
            </a:r>
          </a:p>
        </p:txBody>
      </p:sp>
    </p:spTree>
    <p:extLst>
      <p:ext uri="{BB962C8B-B14F-4D97-AF65-F5344CB8AC3E}">
        <p14:creationId xmlns:p14="http://schemas.microsoft.com/office/powerpoint/2010/main" val="273021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9D17A7-7E91-07B4-093C-6792C6E66C0B}"/>
              </a:ext>
            </a:extLst>
          </p:cNvPr>
          <p:cNvSpPr/>
          <p:nvPr/>
        </p:nvSpPr>
        <p:spPr>
          <a:xfrm>
            <a:off x="5121215" y="772064"/>
            <a:ext cx="6441055" cy="2055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A154F-9B91-0A78-A3DF-03BE97BF5F70}"/>
              </a:ext>
            </a:extLst>
          </p:cNvPr>
          <p:cNvSpPr>
            <a:spLocks noGrp="1"/>
          </p:cNvSpPr>
          <p:nvPr>
            <p:ph type="title"/>
          </p:nvPr>
        </p:nvSpPr>
        <p:spPr/>
        <p:txBody>
          <a:bodyPr/>
          <a:lstStyle/>
          <a:p>
            <a:r>
              <a:rPr lang="en-US">
                <a:cs typeface="Calibri Light"/>
              </a:rPr>
              <a:t>Community Health Workers</a:t>
            </a:r>
            <a:endParaRPr lang="en-US"/>
          </a:p>
        </p:txBody>
      </p:sp>
      <p:sp>
        <p:nvSpPr>
          <p:cNvPr id="3" name="Content Placeholder 2">
            <a:extLst>
              <a:ext uri="{FF2B5EF4-FFF2-40B4-BE49-F238E27FC236}">
                <a16:creationId xmlns:a16="http://schemas.microsoft.com/office/drawing/2014/main" id="{E748F1E7-F428-C2E1-3EAB-FE71E239C17D}"/>
              </a:ext>
            </a:extLst>
          </p:cNvPr>
          <p:cNvSpPr>
            <a:spLocks noGrp="1"/>
          </p:cNvSpPr>
          <p:nvPr>
            <p:ph sz="half" idx="1"/>
          </p:nvPr>
        </p:nvSpPr>
        <p:spPr>
          <a:xfrm>
            <a:off x="5091757" y="922510"/>
            <a:ext cx="5891018" cy="2224500"/>
          </a:xfrm>
          <a:ln>
            <a:noFill/>
          </a:ln>
        </p:spPr>
        <p:txBody>
          <a:bodyPr vert="horz" lIns="91440" tIns="45720" rIns="91440" bIns="45720" rtlCol="0" anchor="t">
            <a:normAutofit fontScale="92500"/>
          </a:bodyPr>
          <a:lstStyle/>
          <a:p>
            <a:pPr algn="just"/>
            <a:r>
              <a:rPr lang="en-US">
                <a:solidFill>
                  <a:schemeClr val="bg1"/>
                </a:solidFill>
                <a:ea typeface="+mn-lt"/>
                <a:cs typeface="+mn-lt"/>
              </a:rPr>
              <a:t>Trusted frontline public health workers with community knowledge who “serve as a link between health and social service programs and the community to promote access to services and improve the quality and cultural competence of service delivery” </a:t>
            </a:r>
            <a:endParaRPr lang="en-US" sz="800">
              <a:ea typeface="+mn-lt"/>
              <a:cs typeface="+mn-lt"/>
            </a:endParaRPr>
          </a:p>
          <a:p>
            <a:endParaRPr lang="en-US" sz="800">
              <a:ea typeface="+mn-lt"/>
              <a:cs typeface="+mn-lt"/>
            </a:endParaRPr>
          </a:p>
          <a:p>
            <a:r>
              <a:rPr lang="en-US" sz="800">
                <a:ea typeface="+mn-lt"/>
                <a:cs typeface="+mn-lt"/>
              </a:rPr>
              <a:t>(</a:t>
            </a:r>
            <a:r>
              <a:rPr lang="en-US" sz="800" i="1">
                <a:ea typeface="+mn-lt"/>
                <a:cs typeface="+mn-lt"/>
              </a:rPr>
              <a:t>Community Health Workers: Part of the Clinical Care Team</a:t>
            </a:r>
            <a:r>
              <a:rPr lang="en-US" sz="800">
                <a:ea typeface="+mn-lt"/>
                <a:cs typeface="+mn-lt"/>
              </a:rPr>
              <a:t>, 2020)</a:t>
            </a:r>
            <a:endParaRPr lang="en-US" sz="800"/>
          </a:p>
        </p:txBody>
      </p:sp>
      <p:sp>
        <p:nvSpPr>
          <p:cNvPr id="4" name="Content Placeholder 3">
            <a:extLst>
              <a:ext uri="{FF2B5EF4-FFF2-40B4-BE49-F238E27FC236}">
                <a16:creationId xmlns:a16="http://schemas.microsoft.com/office/drawing/2014/main" id="{AADE301D-4A28-4950-D259-051C1C5956DB}"/>
              </a:ext>
            </a:extLst>
          </p:cNvPr>
          <p:cNvSpPr>
            <a:spLocks noGrp="1"/>
          </p:cNvSpPr>
          <p:nvPr>
            <p:ph sz="half" idx="2"/>
          </p:nvPr>
        </p:nvSpPr>
        <p:spPr/>
        <p:txBody>
          <a:bodyPr vert="horz" lIns="91440" tIns="45720" rIns="91440" bIns="45720" rtlCol="0" anchor="t">
            <a:normAutofit fontScale="92500"/>
          </a:bodyPr>
          <a:lstStyle/>
          <a:p>
            <a:r>
              <a:rPr lang="en-US">
                <a:ea typeface="+mn-lt"/>
                <a:cs typeface="+mn-lt"/>
              </a:rPr>
              <a:t>Community Health and Social Workers</a:t>
            </a:r>
          </a:p>
          <a:p>
            <a:r>
              <a:rPr lang="en-US">
                <a:ea typeface="+mn-lt"/>
                <a:cs typeface="+mn-lt"/>
              </a:rPr>
              <a:t>Therapists &amp; Counselors</a:t>
            </a:r>
            <a:endParaRPr lang="en-US"/>
          </a:p>
          <a:p>
            <a:r>
              <a:rPr lang="en-US">
                <a:ea typeface="+mn-lt"/>
                <a:cs typeface="+mn-lt"/>
              </a:rPr>
              <a:t>Psychologists &amp; Psychiatrists</a:t>
            </a:r>
          </a:p>
          <a:p>
            <a:r>
              <a:rPr lang="en-US">
                <a:ea typeface="+mn-lt"/>
                <a:cs typeface="+mn-lt"/>
              </a:rPr>
              <a:t>Other mental health and non-profit workers</a:t>
            </a:r>
            <a:endParaRPr lang="en-US"/>
          </a:p>
        </p:txBody>
      </p:sp>
    </p:spTree>
    <p:extLst>
      <p:ext uri="{BB962C8B-B14F-4D97-AF65-F5344CB8AC3E}">
        <p14:creationId xmlns:p14="http://schemas.microsoft.com/office/powerpoint/2010/main" val="2665496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3609-6E88-89E7-A1E6-67C4750B115E}"/>
              </a:ext>
            </a:extLst>
          </p:cNvPr>
          <p:cNvSpPr>
            <a:spLocks noGrp="1"/>
          </p:cNvSpPr>
          <p:nvPr>
            <p:ph type="title"/>
          </p:nvPr>
        </p:nvSpPr>
        <p:spPr/>
        <p:txBody>
          <a:bodyPr/>
          <a:lstStyle/>
          <a:p>
            <a:r>
              <a:rPr lang="en-US">
                <a:cs typeface="Calibri Light"/>
              </a:rPr>
              <a:t>Findings</a:t>
            </a:r>
            <a:endParaRPr lang="en-US"/>
          </a:p>
        </p:txBody>
      </p:sp>
      <p:sp>
        <p:nvSpPr>
          <p:cNvPr id="5" name="Text Placeholder 4">
            <a:extLst>
              <a:ext uri="{FF2B5EF4-FFF2-40B4-BE49-F238E27FC236}">
                <a16:creationId xmlns:a16="http://schemas.microsoft.com/office/drawing/2014/main" id="{69406D1E-B0F3-1EED-3940-8ED9EE2D0679}"/>
              </a:ext>
            </a:extLst>
          </p:cNvPr>
          <p:cNvSpPr>
            <a:spLocks noGrp="1"/>
          </p:cNvSpPr>
          <p:nvPr>
            <p:ph type="body" idx="1"/>
          </p:nvPr>
        </p:nvSpPr>
        <p:spPr>
          <a:xfrm>
            <a:off x="4636307" y="803185"/>
            <a:ext cx="6753918" cy="685800"/>
          </a:xfrm>
        </p:spPr>
        <p:txBody>
          <a:bodyPr/>
          <a:lstStyle/>
          <a:p>
            <a:r>
              <a:rPr lang="en-US"/>
              <a:t>Survey Data</a:t>
            </a:r>
          </a:p>
        </p:txBody>
      </p:sp>
      <p:pic>
        <p:nvPicPr>
          <p:cNvPr id="7" name="Picture 7">
            <a:extLst>
              <a:ext uri="{FF2B5EF4-FFF2-40B4-BE49-F238E27FC236}">
                <a16:creationId xmlns:a16="http://schemas.microsoft.com/office/drawing/2014/main" id="{1FCD6E82-EA4C-BAE6-2FC8-9AE79DFC6A6E}"/>
              </a:ext>
            </a:extLst>
          </p:cNvPr>
          <p:cNvPicPr>
            <a:picLocks noGrp="1" noChangeAspect="1"/>
          </p:cNvPicPr>
          <p:nvPr>
            <p:ph sz="half" idx="2"/>
          </p:nvPr>
        </p:nvPicPr>
        <p:blipFill>
          <a:blip r:embed="rId3"/>
          <a:stretch>
            <a:fillRect/>
          </a:stretch>
        </p:blipFill>
        <p:spPr>
          <a:xfrm>
            <a:off x="8259959" y="1373968"/>
            <a:ext cx="3143683" cy="2286322"/>
          </a:xfrm>
        </p:spPr>
      </p:pic>
      <p:sp>
        <p:nvSpPr>
          <p:cNvPr id="6" name="Text Placeholder 5">
            <a:extLst>
              <a:ext uri="{FF2B5EF4-FFF2-40B4-BE49-F238E27FC236}">
                <a16:creationId xmlns:a16="http://schemas.microsoft.com/office/drawing/2014/main" id="{1DA1CBAC-4907-DFFC-D310-A2A4A56B8F18}"/>
              </a:ext>
            </a:extLst>
          </p:cNvPr>
          <p:cNvSpPr>
            <a:spLocks noGrp="1"/>
          </p:cNvSpPr>
          <p:nvPr>
            <p:ph type="body" sz="quarter" idx="3"/>
          </p:nvPr>
        </p:nvSpPr>
        <p:spPr>
          <a:xfrm>
            <a:off x="4701710" y="3665887"/>
            <a:ext cx="6681357" cy="685800"/>
          </a:xfrm>
        </p:spPr>
        <p:txBody>
          <a:bodyPr/>
          <a:lstStyle/>
          <a:p>
            <a:r>
              <a:rPr lang="en-US"/>
              <a:t>Empathy Interviews</a:t>
            </a:r>
          </a:p>
        </p:txBody>
      </p:sp>
      <p:pic>
        <p:nvPicPr>
          <p:cNvPr id="3" name="Picture 7" descr="Chart, pie chart&#10;&#10;Description automatically generated">
            <a:extLst>
              <a:ext uri="{FF2B5EF4-FFF2-40B4-BE49-F238E27FC236}">
                <a16:creationId xmlns:a16="http://schemas.microsoft.com/office/drawing/2014/main" id="{9157661F-4A49-3FF3-A258-1052F51CEF77}"/>
              </a:ext>
            </a:extLst>
          </p:cNvPr>
          <p:cNvPicPr>
            <a:picLocks noGrp="1" noChangeAspect="1"/>
          </p:cNvPicPr>
          <p:nvPr>
            <p:ph sz="quarter" idx="4"/>
          </p:nvPr>
        </p:nvPicPr>
        <p:blipFill>
          <a:blip r:embed="rId4"/>
          <a:stretch>
            <a:fillRect/>
          </a:stretch>
        </p:blipFill>
        <p:spPr>
          <a:xfrm>
            <a:off x="4701574" y="1375574"/>
            <a:ext cx="3490617" cy="2293531"/>
          </a:xfrm>
        </p:spPr>
      </p:pic>
      <p:sp>
        <p:nvSpPr>
          <p:cNvPr id="4" name="TextBox 3">
            <a:extLst>
              <a:ext uri="{FF2B5EF4-FFF2-40B4-BE49-F238E27FC236}">
                <a16:creationId xmlns:a16="http://schemas.microsoft.com/office/drawing/2014/main" id="{F947FFDA-F690-0561-407D-E7A8C4FF8C62}"/>
              </a:ext>
            </a:extLst>
          </p:cNvPr>
          <p:cNvSpPr txBox="1"/>
          <p:nvPr/>
        </p:nvSpPr>
        <p:spPr>
          <a:xfrm>
            <a:off x="5213230" y="4537494"/>
            <a:ext cx="59205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"We need more meaningful conversations about the hard." </a:t>
            </a:r>
          </a:p>
          <a:p>
            <a:pPr algn="ctr"/>
            <a:r>
              <a:rPr lang="en-US"/>
              <a:t>- survey respondent</a:t>
            </a:r>
          </a:p>
        </p:txBody>
      </p:sp>
    </p:spTree>
    <p:extLst>
      <p:ext uri="{BB962C8B-B14F-4D97-AF65-F5344CB8AC3E}">
        <p14:creationId xmlns:p14="http://schemas.microsoft.com/office/powerpoint/2010/main" val="398337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4D8A5F10-8ED1-A4DF-B4E7-8F9634D257B6}"/>
              </a:ext>
            </a:extLst>
          </p:cNvPr>
          <p:cNvSpPr/>
          <p:nvPr/>
        </p:nvSpPr>
        <p:spPr>
          <a:xfrm>
            <a:off x="4731660" y="4857170"/>
            <a:ext cx="2100648" cy="19667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Resources exist but are often overwhelmed and/or difficult to access</a:t>
            </a:r>
            <a:endParaRPr lang="en-US" sz="1500"/>
          </a:p>
        </p:txBody>
      </p:sp>
      <p:sp>
        <p:nvSpPr>
          <p:cNvPr id="3" name="Flowchart: Connector 2">
            <a:extLst>
              <a:ext uri="{FF2B5EF4-FFF2-40B4-BE49-F238E27FC236}">
                <a16:creationId xmlns:a16="http://schemas.microsoft.com/office/drawing/2014/main" id="{4D8A5F10-8ED1-A4DF-B4E7-8F9634D257B6}"/>
              </a:ext>
            </a:extLst>
          </p:cNvPr>
          <p:cNvSpPr/>
          <p:nvPr/>
        </p:nvSpPr>
        <p:spPr>
          <a:xfrm>
            <a:off x="149824" y="2940392"/>
            <a:ext cx="2028568" cy="19255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t>Sometimes experience threats to their safety as a result of their work</a:t>
            </a:r>
          </a:p>
        </p:txBody>
      </p:sp>
      <p:sp>
        <p:nvSpPr>
          <p:cNvPr id="4" name="Flowchart: Connector 3">
            <a:extLst>
              <a:ext uri="{FF2B5EF4-FFF2-40B4-BE49-F238E27FC236}">
                <a16:creationId xmlns:a16="http://schemas.microsoft.com/office/drawing/2014/main" id="{4D8A5F10-8ED1-A4DF-B4E7-8F9634D257B6}"/>
              </a:ext>
            </a:extLst>
          </p:cNvPr>
          <p:cNvSpPr/>
          <p:nvPr/>
        </p:nvSpPr>
        <p:spPr>
          <a:xfrm>
            <a:off x="5588115" y="2381695"/>
            <a:ext cx="2100649" cy="20903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Are seeking a happy medium between self-care and therapy</a:t>
            </a:r>
            <a:endParaRPr lang="en-US" sz="1500"/>
          </a:p>
        </p:txBody>
      </p:sp>
      <p:sp>
        <p:nvSpPr>
          <p:cNvPr id="5" name="Flowchart: Connector 4">
            <a:extLst>
              <a:ext uri="{FF2B5EF4-FFF2-40B4-BE49-F238E27FC236}">
                <a16:creationId xmlns:a16="http://schemas.microsoft.com/office/drawing/2014/main" id="{4D8A5F10-8ED1-A4DF-B4E7-8F9634D257B6}"/>
              </a:ext>
            </a:extLst>
          </p:cNvPr>
          <p:cNvSpPr/>
          <p:nvPr/>
        </p:nvSpPr>
        <p:spPr>
          <a:xfrm>
            <a:off x="1998043" y="1923825"/>
            <a:ext cx="1935893" cy="17814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t>Want peer support through</a:t>
            </a:r>
            <a:endParaRPr lang="en-US" err="1"/>
          </a:p>
          <a:p>
            <a:pPr algn="ctr"/>
            <a:r>
              <a:rPr lang="en-US" sz="1500"/>
              <a:t> meaningful conversation with peers </a:t>
            </a:r>
            <a:endParaRPr lang="en-US"/>
          </a:p>
        </p:txBody>
      </p:sp>
      <p:sp>
        <p:nvSpPr>
          <p:cNvPr id="6" name="Flowchart: Connector 5">
            <a:extLst>
              <a:ext uri="{FF2B5EF4-FFF2-40B4-BE49-F238E27FC236}">
                <a16:creationId xmlns:a16="http://schemas.microsoft.com/office/drawing/2014/main" id="{4D8A5F10-8ED1-A4DF-B4E7-8F9634D257B6}"/>
              </a:ext>
            </a:extLst>
          </p:cNvPr>
          <p:cNvSpPr/>
          <p:nvPr/>
        </p:nvSpPr>
        <p:spPr>
          <a:xfrm>
            <a:off x="2802665" y="-3055"/>
            <a:ext cx="2007972" cy="192559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t>Desire better compensation for the invaluable work they do</a:t>
            </a:r>
          </a:p>
        </p:txBody>
      </p:sp>
      <p:sp>
        <p:nvSpPr>
          <p:cNvPr id="7" name="Flowchart: Connector 6">
            <a:extLst>
              <a:ext uri="{FF2B5EF4-FFF2-40B4-BE49-F238E27FC236}">
                <a16:creationId xmlns:a16="http://schemas.microsoft.com/office/drawing/2014/main" id="{4D8A5F10-8ED1-A4DF-B4E7-8F9634D257B6}"/>
              </a:ext>
            </a:extLst>
          </p:cNvPr>
          <p:cNvSpPr/>
          <p:nvPr/>
        </p:nvSpPr>
        <p:spPr>
          <a:xfrm>
            <a:off x="150893" y="196161"/>
            <a:ext cx="2036728" cy="18676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Have awareness of healthy lifestyle habits and self-care practices </a:t>
            </a:r>
            <a:endParaRPr lang="en-US" sz="1600"/>
          </a:p>
        </p:txBody>
      </p:sp>
      <p:sp>
        <p:nvSpPr>
          <p:cNvPr id="8" name="Flowchart: Connector 7">
            <a:extLst>
              <a:ext uri="{FF2B5EF4-FFF2-40B4-BE49-F238E27FC236}">
                <a16:creationId xmlns:a16="http://schemas.microsoft.com/office/drawing/2014/main" id="{4D8A5F10-8ED1-A4DF-B4E7-8F9634D257B6}"/>
              </a:ext>
            </a:extLst>
          </p:cNvPr>
          <p:cNvSpPr/>
          <p:nvPr/>
        </p:nvSpPr>
        <p:spPr>
          <a:xfrm>
            <a:off x="5065496" y="369929"/>
            <a:ext cx="1935892" cy="18329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Often feel emotionally exhausted despite</a:t>
            </a:r>
          </a:p>
          <a:p>
            <a:pPr algn="ctr"/>
            <a:r>
              <a:rPr lang="en-US" sz="1500">
                <a:ea typeface="+mn-lt"/>
                <a:cs typeface="+mn-lt"/>
              </a:rPr>
              <a:t> loving their work</a:t>
            </a:r>
            <a:endParaRPr lang="en-US" sz="1500"/>
          </a:p>
        </p:txBody>
      </p:sp>
      <p:sp>
        <p:nvSpPr>
          <p:cNvPr id="9" name="Flowchart: Connector 8">
            <a:extLst>
              <a:ext uri="{FF2B5EF4-FFF2-40B4-BE49-F238E27FC236}">
                <a16:creationId xmlns:a16="http://schemas.microsoft.com/office/drawing/2014/main" id="{4D8A5F10-8ED1-A4DF-B4E7-8F9634D257B6}"/>
              </a:ext>
            </a:extLst>
          </p:cNvPr>
          <p:cNvSpPr/>
          <p:nvPr/>
        </p:nvSpPr>
        <p:spPr>
          <a:xfrm>
            <a:off x="80317" y="5084804"/>
            <a:ext cx="1760839" cy="169905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Often work exhaustive hours resulting in work/life </a:t>
            </a:r>
            <a:r>
              <a:rPr lang="en-US" sz="1500" i="1">
                <a:ea typeface="+mn-lt"/>
                <a:cs typeface="+mn-lt"/>
              </a:rPr>
              <a:t>imbalance</a:t>
            </a:r>
            <a:endParaRPr lang="en-US" sz="1500" i="1"/>
          </a:p>
        </p:txBody>
      </p:sp>
      <p:sp>
        <p:nvSpPr>
          <p:cNvPr id="10" name="Flowchart: Connector 9">
            <a:extLst>
              <a:ext uri="{FF2B5EF4-FFF2-40B4-BE49-F238E27FC236}">
                <a16:creationId xmlns:a16="http://schemas.microsoft.com/office/drawing/2014/main" id="{4D8A5F10-8ED1-A4DF-B4E7-8F9634D257B6}"/>
              </a:ext>
            </a:extLst>
          </p:cNvPr>
          <p:cNvSpPr/>
          <p:nvPr/>
        </p:nvSpPr>
        <p:spPr>
          <a:xfrm>
            <a:off x="9897405" y="-5486"/>
            <a:ext cx="2297852" cy="219487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Frustrated with complexities and inefficiencies of working with insurance companies </a:t>
            </a:r>
            <a:endParaRPr lang="en-US" sz="1500"/>
          </a:p>
        </p:txBody>
      </p:sp>
      <p:sp>
        <p:nvSpPr>
          <p:cNvPr id="12" name="Flowchart: Connector 11">
            <a:extLst>
              <a:ext uri="{FF2B5EF4-FFF2-40B4-BE49-F238E27FC236}">
                <a16:creationId xmlns:a16="http://schemas.microsoft.com/office/drawing/2014/main" id="{0A389478-F59B-4875-5572-CB4ED3C4EFE8}"/>
              </a:ext>
            </a:extLst>
          </p:cNvPr>
          <p:cNvSpPr/>
          <p:nvPr/>
        </p:nvSpPr>
        <p:spPr>
          <a:xfrm>
            <a:off x="2239520" y="4604207"/>
            <a:ext cx="2028567" cy="20903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t> Have stories to tell and need a safe place to tell them</a:t>
            </a:r>
          </a:p>
        </p:txBody>
      </p:sp>
      <p:sp>
        <p:nvSpPr>
          <p:cNvPr id="13" name="Flowchart: Connector 12">
            <a:extLst>
              <a:ext uri="{FF2B5EF4-FFF2-40B4-BE49-F238E27FC236}">
                <a16:creationId xmlns:a16="http://schemas.microsoft.com/office/drawing/2014/main" id="{F16BAA6C-BA43-63EB-00F7-714FEA43DA42}"/>
              </a:ext>
            </a:extLst>
          </p:cNvPr>
          <p:cNvSpPr/>
          <p:nvPr/>
        </p:nvSpPr>
        <p:spPr>
          <a:xfrm>
            <a:off x="7688731" y="507437"/>
            <a:ext cx="2166512" cy="20738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Want to have emotional energy for family after a day of giving that energy to others</a:t>
            </a:r>
            <a:endParaRPr lang="en-US" sz="1500"/>
          </a:p>
        </p:txBody>
      </p:sp>
      <p:sp>
        <p:nvSpPr>
          <p:cNvPr id="14" name="Flowchart: Connector 13">
            <a:extLst>
              <a:ext uri="{FF2B5EF4-FFF2-40B4-BE49-F238E27FC236}">
                <a16:creationId xmlns:a16="http://schemas.microsoft.com/office/drawing/2014/main" id="{EC4A914B-119F-92E5-89C8-146BF58E341E}"/>
              </a:ext>
            </a:extLst>
          </p:cNvPr>
          <p:cNvSpPr/>
          <p:nvPr/>
        </p:nvSpPr>
        <p:spPr>
          <a:xfrm>
            <a:off x="7159101" y="4002882"/>
            <a:ext cx="2592393" cy="25329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Seek acknowledgement of the difficult aspects of the work they do</a:t>
            </a:r>
            <a:endParaRPr lang="en-US"/>
          </a:p>
        </p:txBody>
      </p:sp>
      <p:sp>
        <p:nvSpPr>
          <p:cNvPr id="15" name="Flowchart: Connector 14">
            <a:extLst>
              <a:ext uri="{FF2B5EF4-FFF2-40B4-BE49-F238E27FC236}">
                <a16:creationId xmlns:a16="http://schemas.microsoft.com/office/drawing/2014/main" id="{E764D3E6-C31E-8FE4-9FA8-858F92DB9B02}"/>
              </a:ext>
            </a:extLst>
          </p:cNvPr>
          <p:cNvSpPr/>
          <p:nvPr/>
        </p:nvSpPr>
        <p:spPr>
          <a:xfrm>
            <a:off x="9840867" y="4681922"/>
            <a:ext cx="2059460" cy="194619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Would like therapy for therapists to be prioritized in their workplaces</a:t>
            </a:r>
            <a:endParaRPr lang="en-US"/>
          </a:p>
        </p:txBody>
      </p:sp>
      <p:sp>
        <p:nvSpPr>
          <p:cNvPr id="16" name="Flowchart: Connector 15">
            <a:extLst>
              <a:ext uri="{FF2B5EF4-FFF2-40B4-BE49-F238E27FC236}">
                <a16:creationId xmlns:a16="http://schemas.microsoft.com/office/drawing/2014/main" id="{A7764156-2579-B588-122F-92AB96D9B2AC}"/>
              </a:ext>
            </a:extLst>
          </p:cNvPr>
          <p:cNvSpPr/>
          <p:nvPr/>
        </p:nvSpPr>
        <p:spPr>
          <a:xfrm>
            <a:off x="9593537" y="2292560"/>
            <a:ext cx="2368380" cy="21624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a:ea typeface="+mn-lt"/>
                <a:cs typeface="+mn-lt"/>
              </a:rPr>
              <a:t>Finally get client/patient to agree to treatment only to be turned away</a:t>
            </a:r>
            <a:endParaRPr lang="en-US" sz="1500"/>
          </a:p>
        </p:txBody>
      </p:sp>
    </p:spTree>
    <p:extLst>
      <p:ext uri="{BB962C8B-B14F-4D97-AF65-F5344CB8AC3E}">
        <p14:creationId xmlns:p14="http://schemas.microsoft.com/office/powerpoint/2010/main" val="328675477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8D070-94A5-B727-0993-CC098CA187FC}"/>
              </a:ext>
            </a:extLst>
          </p:cNvPr>
          <p:cNvSpPr/>
          <p:nvPr/>
        </p:nvSpPr>
        <p:spPr>
          <a:xfrm>
            <a:off x="6760233" y="800819"/>
            <a:ext cx="4543245" cy="92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6FD1F77-46A1-4210-B542-D410297C3E49}"/>
              </a:ext>
            </a:extLst>
          </p:cNvPr>
          <p:cNvSpPr txBox="1"/>
          <p:nvPr/>
        </p:nvSpPr>
        <p:spPr>
          <a:xfrm>
            <a:off x="3608430" y="6658173"/>
            <a:ext cx="24881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118" name="TextBox 117">
            <a:extLst>
              <a:ext uri="{FF2B5EF4-FFF2-40B4-BE49-F238E27FC236}">
                <a16:creationId xmlns:a16="http://schemas.microsoft.com/office/drawing/2014/main" id="{A958E20D-50AC-3EEC-3031-653A485BFF99}"/>
              </a:ext>
            </a:extLst>
          </p:cNvPr>
          <p:cNvSpPr txBox="1"/>
          <p:nvPr/>
        </p:nvSpPr>
        <p:spPr>
          <a:xfrm>
            <a:off x="3464999" y="3230370"/>
            <a:ext cx="263084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45" name="TextBox 144">
            <a:extLst>
              <a:ext uri="{FF2B5EF4-FFF2-40B4-BE49-F238E27FC236}">
                <a16:creationId xmlns:a16="http://schemas.microsoft.com/office/drawing/2014/main" id="{CEC4BC4F-3F23-F1E8-50A3-6893A0B870EA}"/>
              </a:ext>
            </a:extLst>
          </p:cNvPr>
          <p:cNvSpPr txBox="1"/>
          <p:nvPr/>
        </p:nvSpPr>
        <p:spPr>
          <a:xfrm>
            <a:off x="253069" y="3230371"/>
            <a:ext cx="279595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BY-SA-NC</a:t>
            </a:r>
            <a:r>
              <a:rPr lang="en-US" sz="700">
                <a:solidFill>
                  <a:srgbClr val="FFFFFF"/>
                </a:solidFill>
              </a:rPr>
              <a:t>.</a:t>
            </a:r>
          </a:p>
        </p:txBody>
      </p:sp>
      <p:pic>
        <p:nvPicPr>
          <p:cNvPr id="124" name="Picture 144" descr="A picture containing person, indoor&#10;&#10;Description automatically generated">
            <a:extLst>
              <a:ext uri="{FF2B5EF4-FFF2-40B4-BE49-F238E27FC236}">
                <a16:creationId xmlns:a16="http://schemas.microsoft.com/office/drawing/2014/main" id="{57A8A479-5159-5562-1249-42436D24AD27}"/>
              </a:ext>
            </a:extLst>
          </p:cNvPr>
          <p:cNvPicPr>
            <a:picLocks noChangeAspect="1"/>
          </p:cNvPicPr>
          <p:nvPr/>
        </p:nvPicPr>
        <p:blipFill rotWithShape="1">
          <a:blip r:embed="rId9">
            <a:extLst>
              <a:ext uri="{837473B0-CC2E-450A-ABE3-18F120FF3D39}">
                <a1611:picAttrSrcUrl xmlns:a1611="http://schemas.microsoft.com/office/drawing/2016/11/main" r:id="rId7"/>
              </a:ext>
            </a:extLst>
          </a:blip>
          <a:srcRect l="31536" r="12915" b="2"/>
          <a:stretch/>
        </p:blipFill>
        <p:spPr>
          <a:xfrm>
            <a:off x="20" y="10"/>
            <a:ext cx="3049007" cy="3430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7" name="Picture 117" descr="A picture containing computer, person, indoor, coffee&#10;&#10;Description automatically generated">
            <a:extLst>
              <a:ext uri="{FF2B5EF4-FFF2-40B4-BE49-F238E27FC236}">
                <a16:creationId xmlns:a16="http://schemas.microsoft.com/office/drawing/2014/main" id="{C57AA4C1-1BCE-8BC3-5BE6-07B7F7C18139}"/>
              </a:ext>
            </a:extLst>
          </p:cNvPr>
          <p:cNvPicPr>
            <a:picLocks noChangeAspect="1"/>
          </p:cNvPicPr>
          <p:nvPr/>
        </p:nvPicPr>
        <p:blipFill rotWithShape="1">
          <a:blip r:embed="rId10">
            <a:extLst>
              <a:ext uri="{837473B0-CC2E-450A-ABE3-18F120FF3D39}">
                <a1611:picAttrSrcUrl xmlns:a1611="http://schemas.microsoft.com/office/drawing/2016/11/main" r:id="rId5"/>
              </a:ext>
            </a:extLst>
          </a:blip>
          <a:srcRect l="10710" r="30004"/>
          <a:stretch/>
        </p:blipFill>
        <p:spPr>
          <a:xfrm>
            <a:off x="3049027" y="-1"/>
            <a:ext cx="3046820" cy="3430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61" descr="Text, whiteboard&#10;&#10;Description automatically generated">
            <a:extLst>
              <a:ext uri="{FF2B5EF4-FFF2-40B4-BE49-F238E27FC236}">
                <a16:creationId xmlns:a16="http://schemas.microsoft.com/office/drawing/2014/main" id="{3B7B5ABD-1A27-0293-1CDC-678965E5E0CF}"/>
              </a:ext>
            </a:extLst>
          </p:cNvPr>
          <p:cNvPicPr>
            <a:picLocks noChangeAspect="1"/>
          </p:cNvPicPr>
          <p:nvPr/>
        </p:nvPicPr>
        <p:blipFill rotWithShape="1">
          <a:blip r:embed="rId11">
            <a:extLst>
              <a:ext uri="{837473B0-CC2E-450A-ABE3-18F120FF3D39}">
                <a1611:picAttrSrcUrl xmlns:a1611="http://schemas.microsoft.com/office/drawing/2016/11/main" r:id="rId3"/>
              </a:ext>
            </a:extLst>
          </a:blip>
          <a:srcRect l="4918" r="1708" b="1"/>
          <a:stretch/>
        </p:blipFill>
        <p:spPr>
          <a:xfrm>
            <a:off x="20" y="3430426"/>
            <a:ext cx="6096591" cy="3427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a:xfrm>
            <a:off x="7001122" y="1887826"/>
            <a:ext cx="4299456" cy="3506033"/>
          </a:xfrm>
        </p:spPr>
        <p:txBody>
          <a:bodyPr vert="horz" lIns="228600" tIns="228600" rIns="228600" bIns="0" rtlCol="0" anchor="b">
            <a:normAutofit fontScale="90000"/>
          </a:bodyPr>
          <a:lstStyle/>
          <a:p>
            <a:pPr>
              <a:lnSpc>
                <a:spcPct val="150000"/>
              </a:lnSpc>
            </a:pPr>
            <a:r>
              <a:rPr lang="en-US" sz="2200">
                <a:solidFill>
                  <a:schemeClr val="tx1"/>
                </a:solidFill>
                <a:latin typeface="Rockwell"/>
                <a:ea typeface="+mj-lt"/>
                <a:cs typeface="+mj-lt"/>
              </a:rPr>
              <a:t>How might we support helping professionals who are experiencing emotional exhaustion and work-family conflict so that they can effectively support their patients/clients, themselves, and their families?</a:t>
            </a:r>
            <a:br>
              <a:rPr lang="en-US" sz="2200">
                <a:latin typeface="Rockwell"/>
              </a:rPr>
            </a:br>
            <a:endParaRPr lang="en-US" sz="2200">
              <a:solidFill>
                <a:schemeClr val="tx1"/>
              </a:solidFill>
              <a:cs typeface="Calibri Light"/>
            </a:endParaRPr>
          </a:p>
        </p:txBody>
      </p:sp>
      <p:sp>
        <p:nvSpPr>
          <p:cNvPr id="3" name="TextBox 2">
            <a:extLst>
              <a:ext uri="{FF2B5EF4-FFF2-40B4-BE49-F238E27FC236}">
                <a16:creationId xmlns:a16="http://schemas.microsoft.com/office/drawing/2014/main" id="{4D84C06C-6B62-C714-9D6B-8B152DC4FA7E}"/>
              </a:ext>
            </a:extLst>
          </p:cNvPr>
          <p:cNvSpPr txBox="1"/>
          <p:nvPr/>
        </p:nvSpPr>
        <p:spPr>
          <a:xfrm>
            <a:off x="7111041" y="914400"/>
            <a:ext cx="40802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latin typeface="Calibri Light"/>
                <a:cs typeface="Calibri Light"/>
              </a:rPr>
              <a:t>Needs Statement</a:t>
            </a:r>
          </a:p>
        </p:txBody>
      </p:sp>
    </p:spTree>
    <p:extLst>
      <p:ext uri="{BB962C8B-B14F-4D97-AF65-F5344CB8AC3E}">
        <p14:creationId xmlns:p14="http://schemas.microsoft.com/office/powerpoint/2010/main" val="374513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bstract background of bokeh turquoise">
            <a:extLst>
              <a:ext uri="{FF2B5EF4-FFF2-40B4-BE49-F238E27FC236}">
                <a16:creationId xmlns:a16="http://schemas.microsoft.com/office/drawing/2014/main" id="{CB65CD91-F5B7-D446-9C8C-8E7FD1C4D43E}"/>
              </a:ext>
            </a:extLst>
          </p:cNvPr>
          <p:cNvPicPr>
            <a:picLocks noChangeAspect="1"/>
          </p:cNvPicPr>
          <p:nvPr/>
        </p:nvPicPr>
        <p:blipFill rotWithShape="1">
          <a:blip r:embed="rId3"/>
          <a:srcRect l="7537" r="7537"/>
          <a:stretch/>
        </p:blipFill>
        <p:spPr>
          <a:xfrm>
            <a:off x="4599773" y="10"/>
            <a:ext cx="7592227" cy="6857614"/>
          </a:xfrm>
          <a:prstGeom prst="rect">
            <a:avLst/>
          </a:prstGeom>
        </p:spPr>
      </p:pic>
      <p:sp>
        <p:nvSpPr>
          <p:cNvPr id="1005" name="Rectangle 1004">
            <a:extLst>
              <a:ext uri="{FF2B5EF4-FFF2-40B4-BE49-F238E27FC236}">
                <a16:creationId xmlns:a16="http://schemas.microsoft.com/office/drawing/2014/main" id="{209F9AE9-30D1-84EE-76D7-E193A1B66592}"/>
              </a:ext>
            </a:extLst>
          </p:cNvPr>
          <p:cNvSpPr/>
          <p:nvPr/>
        </p:nvSpPr>
        <p:spPr>
          <a:xfrm>
            <a:off x="5365630" y="585159"/>
            <a:ext cx="5808451" cy="92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5187088" y="311989"/>
            <a:ext cx="6176776" cy="1485900"/>
          </a:xfrm>
        </p:spPr>
        <p:txBody>
          <a:bodyPr>
            <a:normAutofit/>
          </a:bodyPr>
          <a:lstStyle/>
          <a:p>
            <a:r>
              <a:rPr lang="en-US">
                <a:ea typeface="Calibri Light"/>
                <a:cs typeface="Calibri Light"/>
              </a:rPr>
              <a:t>Deliverables &amp; Prototype</a:t>
            </a:r>
          </a:p>
        </p:txBody>
      </p:sp>
      <p:graphicFrame>
        <p:nvGraphicFramePr>
          <p:cNvPr id="16" name="Content Placeholder 2" descr="Linear process SmartArt graphic">
            <a:extLst>
              <a:ext uri="{FF2B5EF4-FFF2-40B4-BE49-F238E27FC236}">
                <a16:creationId xmlns:a16="http://schemas.microsoft.com/office/drawing/2014/main" id="{331726FD-249E-4EF7-80AF-0F3F058533F5}"/>
              </a:ext>
            </a:extLst>
          </p:cNvPr>
          <p:cNvGraphicFramePr>
            <a:graphicFrameLocks noGrp="1" noChangeAspect="1"/>
          </p:cNvGraphicFramePr>
          <p:nvPr>
            <p:ph idx="1"/>
            <p:extLst>
              <p:ext uri="{D42A27DB-BD31-4B8C-83A1-F6EECF244321}">
                <p14:modId xmlns:p14="http://schemas.microsoft.com/office/powerpoint/2010/main" val="2031832708"/>
              </p:ext>
            </p:extLst>
          </p:nvPr>
        </p:nvGraphicFramePr>
        <p:xfrm>
          <a:off x="5100638" y="2372264"/>
          <a:ext cx="6176962"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Sea of hands in the middle">
            <a:extLst>
              <a:ext uri="{FF2B5EF4-FFF2-40B4-BE49-F238E27FC236}">
                <a16:creationId xmlns:a16="http://schemas.microsoft.com/office/drawing/2014/main" id="{2A8AB22A-14EA-F842-BE52-8E0EC555C53F}"/>
              </a:ext>
            </a:extLst>
          </p:cNvPr>
          <p:cNvPicPr>
            <a:picLocks noChangeAspect="1"/>
          </p:cNvPicPr>
          <p:nvPr/>
        </p:nvPicPr>
        <p:blipFill rotWithShape="1">
          <a:blip r:embed="rId9"/>
          <a:srcRect l="7495" r="7495"/>
          <a:stretch/>
        </p:blipFill>
        <p:spPr>
          <a:xfrm>
            <a:off x="-14357" y="3429000"/>
            <a:ext cx="4617939" cy="3587150"/>
          </a:xfrm>
          <a:prstGeom prst="rect">
            <a:avLst/>
          </a:prstGeom>
        </p:spPr>
      </p:pic>
      <p:pic>
        <p:nvPicPr>
          <p:cNvPr id="268" name="Picture 268" descr="Calendar flipping">
            <a:extLst>
              <a:ext uri="{FF2B5EF4-FFF2-40B4-BE49-F238E27FC236}">
                <a16:creationId xmlns:a16="http://schemas.microsoft.com/office/drawing/2014/main" id="{89C1751E-879A-044D-1B8F-F5B56BC60C4B}"/>
              </a:ext>
            </a:extLst>
          </p:cNvPr>
          <p:cNvPicPr>
            <a:picLocks noChangeAspect="1"/>
          </p:cNvPicPr>
          <p:nvPr/>
        </p:nvPicPr>
        <p:blipFill rotWithShape="1">
          <a:blip r:embed="rId10"/>
          <a:srcRect l="11267" r="-68" b="102"/>
          <a:stretch/>
        </p:blipFill>
        <p:spPr>
          <a:xfrm>
            <a:off x="-12084" y="-2432"/>
            <a:ext cx="4606439" cy="3437554"/>
          </a:xfrm>
          <a:prstGeom prst="rect">
            <a:avLst/>
          </a:prstGeom>
        </p:spPr>
      </p:pic>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 name="Rectangle 213">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Graphical user interface, website&#10;&#10;Description automatically generated">
            <a:extLst>
              <a:ext uri="{FF2B5EF4-FFF2-40B4-BE49-F238E27FC236}">
                <a16:creationId xmlns:a16="http://schemas.microsoft.com/office/drawing/2014/main" id="{44F49CA2-6E1C-1AB7-D340-D72ED86A62B6}"/>
              </a:ext>
            </a:extLst>
          </p:cNvPr>
          <p:cNvPicPr>
            <a:picLocks noChangeAspect="1"/>
          </p:cNvPicPr>
          <p:nvPr/>
        </p:nvPicPr>
        <p:blipFill>
          <a:blip r:embed="rId3"/>
          <a:stretch>
            <a:fillRect/>
          </a:stretch>
        </p:blipFill>
        <p:spPr>
          <a:xfrm>
            <a:off x="8627177" y="651853"/>
            <a:ext cx="2314069" cy="5569550"/>
          </a:xfrm>
          <a:prstGeom prst="rect">
            <a:avLst/>
          </a:prstGeom>
        </p:spPr>
      </p:pic>
      <p:pic>
        <p:nvPicPr>
          <p:cNvPr id="6" name="Picture 6" descr="Graphical user interface, website&#10;&#10;Description automatically generated">
            <a:extLst>
              <a:ext uri="{FF2B5EF4-FFF2-40B4-BE49-F238E27FC236}">
                <a16:creationId xmlns:a16="http://schemas.microsoft.com/office/drawing/2014/main" id="{9B8D3E31-5592-8EE0-A206-B7E78C408C43}"/>
              </a:ext>
            </a:extLst>
          </p:cNvPr>
          <p:cNvPicPr>
            <a:picLocks noChangeAspect="1"/>
          </p:cNvPicPr>
          <p:nvPr/>
        </p:nvPicPr>
        <p:blipFill>
          <a:blip r:embed="rId4"/>
          <a:stretch>
            <a:fillRect/>
          </a:stretch>
        </p:blipFill>
        <p:spPr>
          <a:xfrm>
            <a:off x="1256550" y="651853"/>
            <a:ext cx="2299402" cy="5575656"/>
          </a:xfrm>
          <a:prstGeom prst="rect">
            <a:avLst/>
          </a:prstGeom>
        </p:spPr>
      </p:pic>
      <p:pic>
        <p:nvPicPr>
          <p:cNvPr id="2" name="Picture 2" descr="Text&#10;&#10;Description automatically generated">
            <a:extLst>
              <a:ext uri="{FF2B5EF4-FFF2-40B4-BE49-F238E27FC236}">
                <a16:creationId xmlns:a16="http://schemas.microsoft.com/office/drawing/2014/main" id="{4CC1D994-E158-AFC7-FE13-C5AA311E1EFA}"/>
              </a:ext>
            </a:extLst>
          </p:cNvPr>
          <p:cNvPicPr>
            <a:picLocks noChangeAspect="1"/>
          </p:cNvPicPr>
          <p:nvPr/>
        </p:nvPicPr>
        <p:blipFill>
          <a:blip r:embed="rId5"/>
          <a:stretch>
            <a:fillRect/>
          </a:stretch>
        </p:blipFill>
        <p:spPr>
          <a:xfrm>
            <a:off x="4979970" y="637611"/>
            <a:ext cx="2241654" cy="5589899"/>
          </a:xfrm>
          <a:prstGeom prst="rect">
            <a:avLst/>
          </a:prstGeom>
        </p:spPr>
      </p:pic>
      <p:sp>
        <p:nvSpPr>
          <p:cNvPr id="8" name="TextBox 7">
            <a:extLst>
              <a:ext uri="{FF2B5EF4-FFF2-40B4-BE49-F238E27FC236}">
                <a16:creationId xmlns:a16="http://schemas.microsoft.com/office/drawing/2014/main" id="{9E9230BF-2DD1-6B40-1C5D-C08AEA826E48}"/>
              </a:ext>
            </a:extLst>
          </p:cNvPr>
          <p:cNvSpPr txBox="1"/>
          <p:nvPr/>
        </p:nvSpPr>
        <p:spPr>
          <a:xfrm>
            <a:off x="4980774" y="1808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797035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4450B7B-9FEC-42EE-ADD9-DEEA86434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descr="Hands of person wearing gray sweater typing on laptop with a tablet, digital pen, and cup of coffee">
            <a:extLst>
              <a:ext uri="{FF2B5EF4-FFF2-40B4-BE49-F238E27FC236}">
                <a16:creationId xmlns:a16="http://schemas.microsoft.com/office/drawing/2014/main" id="{BA12E98F-B38B-066A-9B26-BCA4DE94818D}"/>
              </a:ext>
            </a:extLst>
          </p:cNvPr>
          <p:cNvPicPr>
            <a:picLocks noChangeAspect="1"/>
          </p:cNvPicPr>
          <p:nvPr/>
        </p:nvPicPr>
        <p:blipFill rotWithShape="1">
          <a:blip r:embed="rId3"/>
          <a:srcRect t="7865" r="-1" b="7863"/>
          <a:stretch/>
        </p:blipFill>
        <p:spPr>
          <a:xfrm>
            <a:off x="20" y="224"/>
            <a:ext cx="12191675" cy="6858000"/>
          </a:xfrm>
          <a:prstGeom prst="rect">
            <a:avLst/>
          </a:prstGeom>
        </p:spPr>
      </p:pic>
      <p:sp>
        <p:nvSpPr>
          <p:cNvPr id="93" name="Rectangle 92">
            <a:extLst>
              <a:ext uri="{FF2B5EF4-FFF2-40B4-BE49-F238E27FC236}">
                <a16:creationId xmlns:a16="http://schemas.microsoft.com/office/drawing/2014/main" id="{93864625-3D6E-4C34-BD6F-1495EF40C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5718" y="0"/>
            <a:ext cx="5436282" cy="6858000"/>
          </a:xfrm>
          <a:prstGeom prst="rect">
            <a:avLst/>
          </a:prstGeom>
          <a:solidFill>
            <a:srgbClr val="00000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3B64F79E-342C-4891-B58D-DA3168E3F8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6" name="Freeform 5">
              <a:extLst>
                <a:ext uri="{FF2B5EF4-FFF2-40B4-BE49-F238E27FC236}">
                  <a16:creationId xmlns:a16="http://schemas.microsoft.com/office/drawing/2014/main" id="{A1C9DA0D-B2B2-4242-B3E4-BA24DC5FD2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6">
              <a:extLst>
                <a:ext uri="{FF2B5EF4-FFF2-40B4-BE49-F238E27FC236}">
                  <a16:creationId xmlns:a16="http://schemas.microsoft.com/office/drawing/2014/main" id="{C44327E9-3680-4F70-977F-3DFC3980F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7">
              <a:extLst>
                <a:ext uri="{FF2B5EF4-FFF2-40B4-BE49-F238E27FC236}">
                  <a16:creationId xmlns:a16="http://schemas.microsoft.com/office/drawing/2014/main" id="{E9EB7A82-A20E-4E16-AA21-E8BF4EBE24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A4A65A3C-9715-48BB-8723-41A491BFB0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9">
              <a:extLst>
                <a:ext uri="{FF2B5EF4-FFF2-40B4-BE49-F238E27FC236}">
                  <a16:creationId xmlns:a16="http://schemas.microsoft.com/office/drawing/2014/main" id="{79B03C09-68AB-4E39-AC40-A8A9945A9E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
              <a:extLst>
                <a:ext uri="{FF2B5EF4-FFF2-40B4-BE49-F238E27FC236}">
                  <a16:creationId xmlns:a16="http://schemas.microsoft.com/office/drawing/2014/main" id="{F77D6E1D-0D0F-43DC-89D8-56F1992C93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1">
              <a:extLst>
                <a:ext uri="{FF2B5EF4-FFF2-40B4-BE49-F238E27FC236}">
                  <a16:creationId xmlns:a16="http://schemas.microsoft.com/office/drawing/2014/main" id="{B705EB57-DC30-4346-A4D0-4CCE9FED0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2">
              <a:extLst>
                <a:ext uri="{FF2B5EF4-FFF2-40B4-BE49-F238E27FC236}">
                  <a16:creationId xmlns:a16="http://schemas.microsoft.com/office/drawing/2014/main" id="{9B574285-00D8-4DF9-8257-CA3AC704A7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3">
              <a:extLst>
                <a:ext uri="{FF2B5EF4-FFF2-40B4-BE49-F238E27FC236}">
                  <a16:creationId xmlns:a16="http://schemas.microsoft.com/office/drawing/2014/main" id="{6D8A0161-175A-46D7-A6D6-080BCF7A67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4">
              <a:extLst>
                <a:ext uri="{FF2B5EF4-FFF2-40B4-BE49-F238E27FC236}">
                  <a16:creationId xmlns:a16="http://schemas.microsoft.com/office/drawing/2014/main" id="{ACA0D35E-685A-4320-8628-3ACF5D27E4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5">
              <a:extLst>
                <a:ext uri="{FF2B5EF4-FFF2-40B4-BE49-F238E27FC236}">
                  <a16:creationId xmlns:a16="http://schemas.microsoft.com/office/drawing/2014/main" id="{6DACD4AE-07A1-4EE6-8D78-D9B148127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6">
              <a:extLst>
                <a:ext uri="{FF2B5EF4-FFF2-40B4-BE49-F238E27FC236}">
                  <a16:creationId xmlns:a16="http://schemas.microsoft.com/office/drawing/2014/main" id="{D82C8017-E8AA-4DD5-8E4F-EA2146BCB3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7">
              <a:extLst>
                <a:ext uri="{FF2B5EF4-FFF2-40B4-BE49-F238E27FC236}">
                  <a16:creationId xmlns:a16="http://schemas.microsoft.com/office/drawing/2014/main" id="{6DDD2EBE-C903-4449-94D5-1D274E5FDF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8">
              <a:extLst>
                <a:ext uri="{FF2B5EF4-FFF2-40B4-BE49-F238E27FC236}">
                  <a16:creationId xmlns:a16="http://schemas.microsoft.com/office/drawing/2014/main" id="{07AE9019-6E71-4512-8B5A-B7CEFB19EC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9">
              <a:extLst>
                <a:ext uri="{FF2B5EF4-FFF2-40B4-BE49-F238E27FC236}">
                  <a16:creationId xmlns:a16="http://schemas.microsoft.com/office/drawing/2014/main" id="{C419491B-8C65-4F40-A25A-2B53F47309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
              <a:extLst>
                <a:ext uri="{FF2B5EF4-FFF2-40B4-BE49-F238E27FC236}">
                  <a16:creationId xmlns:a16="http://schemas.microsoft.com/office/drawing/2014/main" id="{93E7DA7E-588F-4A8A-94AE-74ED7D47DF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1">
              <a:extLst>
                <a:ext uri="{FF2B5EF4-FFF2-40B4-BE49-F238E27FC236}">
                  <a16:creationId xmlns:a16="http://schemas.microsoft.com/office/drawing/2014/main" id="{275AF35F-5B1B-4F80-849E-20A3736128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
              <a:extLst>
                <a:ext uri="{FF2B5EF4-FFF2-40B4-BE49-F238E27FC236}">
                  <a16:creationId xmlns:a16="http://schemas.microsoft.com/office/drawing/2014/main" id="{551BADEB-9A1F-4216-B6B9-CDF10FF7A8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3">
              <a:extLst>
                <a:ext uri="{FF2B5EF4-FFF2-40B4-BE49-F238E27FC236}">
                  <a16:creationId xmlns:a16="http://schemas.microsoft.com/office/drawing/2014/main" id="{54526C6A-665A-4E92-9F3D-3F3AE449A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4">
              <a:extLst>
                <a:ext uri="{FF2B5EF4-FFF2-40B4-BE49-F238E27FC236}">
                  <a16:creationId xmlns:a16="http://schemas.microsoft.com/office/drawing/2014/main" id="{A70D2484-BC3B-4CE6-8839-C0BD2B734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5">
              <a:extLst>
                <a:ext uri="{FF2B5EF4-FFF2-40B4-BE49-F238E27FC236}">
                  <a16:creationId xmlns:a16="http://schemas.microsoft.com/office/drawing/2014/main" id="{BF771A79-C5F4-4891-94DD-1F5A9CA3A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8" name="Group 117">
            <a:extLst>
              <a:ext uri="{FF2B5EF4-FFF2-40B4-BE49-F238E27FC236}">
                <a16:creationId xmlns:a16="http://schemas.microsoft.com/office/drawing/2014/main" id="{A4FD8AF7-C8B5-42B3-B713-018DF3FB32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30602" y="1699589"/>
            <a:ext cx="3671786" cy="3470421"/>
            <a:chOff x="700573" y="1816768"/>
            <a:chExt cx="3671786" cy="3470421"/>
          </a:xfrm>
        </p:grpSpPr>
        <p:sp>
          <p:nvSpPr>
            <p:cNvPr id="119" name="Rectangle 118">
              <a:extLst>
                <a:ext uri="{FF2B5EF4-FFF2-40B4-BE49-F238E27FC236}">
                  <a16:creationId xmlns:a16="http://schemas.microsoft.com/office/drawing/2014/main" id="{71791339-526E-4230-BC1D-29AF99993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0573" y="1816768"/>
              <a:ext cx="3671785" cy="50292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PROTOTYPE</a:t>
              </a:r>
            </a:p>
          </p:txBody>
        </p:sp>
        <p:sp>
          <p:nvSpPr>
            <p:cNvPr id="120" name="Isosceles Triangle 22">
              <a:extLst>
                <a:ext uri="{FF2B5EF4-FFF2-40B4-BE49-F238E27FC236}">
                  <a16:creationId xmlns:a16="http://schemas.microsoft.com/office/drawing/2014/main" id="{30DB0DA7-B903-45E3-9611-B2DACD429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3BF9DA1-E2CA-4C1D-A1D6-BADB52636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BEB458-091B-0039-BF03-40DBEEEA7735}"/>
              </a:ext>
            </a:extLst>
          </p:cNvPr>
          <p:cNvSpPr>
            <a:spLocks noGrp="1"/>
          </p:cNvSpPr>
          <p:nvPr>
            <p:ph type="title"/>
          </p:nvPr>
        </p:nvSpPr>
        <p:spPr>
          <a:xfrm>
            <a:off x="1615661" y="2358391"/>
            <a:ext cx="3498979" cy="2453676"/>
          </a:xfrm>
        </p:spPr>
        <p:txBody>
          <a:bodyPr>
            <a:normAutofit/>
          </a:bodyPr>
          <a:lstStyle/>
          <a:p>
            <a:r>
              <a:rPr lang="en-US">
                <a:cs typeface="Calibri Light"/>
              </a:rPr>
              <a:t>Peer Support Forum</a:t>
            </a:r>
            <a:endParaRPr lang="en-US"/>
          </a:p>
        </p:txBody>
      </p:sp>
      <p:pic>
        <p:nvPicPr>
          <p:cNvPr id="4" name="Picture 4" descr="Unfocused bokeh lights">
            <a:extLst>
              <a:ext uri="{FF2B5EF4-FFF2-40B4-BE49-F238E27FC236}">
                <a16:creationId xmlns:a16="http://schemas.microsoft.com/office/drawing/2014/main" id="{DE49E55A-2236-A2C6-CF15-792DC1BC7E66}"/>
              </a:ext>
            </a:extLst>
          </p:cNvPr>
          <p:cNvPicPr>
            <a:picLocks noChangeAspect="1"/>
          </p:cNvPicPr>
          <p:nvPr/>
        </p:nvPicPr>
        <p:blipFill rotWithShape="1">
          <a:blip r:embed="rId4"/>
          <a:srcRect l="2734" r="2734"/>
          <a:stretch/>
        </p:blipFill>
        <p:spPr>
          <a:xfrm rot="-5400000">
            <a:off x="6055443" y="691833"/>
            <a:ext cx="6853577" cy="5437549"/>
          </a:xfrm>
          <a:prstGeom prst="rect">
            <a:avLst/>
          </a:prstGeom>
        </p:spPr>
      </p:pic>
      <p:sp>
        <p:nvSpPr>
          <p:cNvPr id="3" name="Content Placeholder 2">
            <a:extLst>
              <a:ext uri="{FF2B5EF4-FFF2-40B4-BE49-F238E27FC236}">
                <a16:creationId xmlns:a16="http://schemas.microsoft.com/office/drawing/2014/main" id="{7808A375-37FC-CF13-8C66-5B8B81FA6BA2}"/>
              </a:ext>
            </a:extLst>
          </p:cNvPr>
          <p:cNvSpPr>
            <a:spLocks noGrp="1"/>
          </p:cNvSpPr>
          <p:nvPr>
            <p:ph idx="1"/>
          </p:nvPr>
        </p:nvSpPr>
        <p:spPr>
          <a:xfrm>
            <a:off x="7298817" y="341392"/>
            <a:ext cx="4359668" cy="3101774"/>
          </a:xfrm>
          <a:ln/>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lgn="ctr">
              <a:buNone/>
            </a:pPr>
            <a:endParaRPr lang="en-US">
              <a:solidFill>
                <a:srgbClr val="FFFFFE"/>
              </a:solidFill>
            </a:endParaRPr>
          </a:p>
          <a:p>
            <a:pPr marL="0" indent="0" algn="ctr">
              <a:buNone/>
            </a:pPr>
            <a:r>
              <a:rPr lang="en-US">
                <a:solidFill>
                  <a:schemeClr val="tx2">
                    <a:lumMod val="50000"/>
                  </a:schemeClr>
                </a:solidFill>
              </a:rPr>
              <a:t>WHO – all helping professionals in</a:t>
            </a:r>
          </a:p>
          <a:p>
            <a:pPr marL="0" indent="0" algn="ctr">
              <a:buNone/>
            </a:pPr>
            <a:r>
              <a:rPr lang="en-US">
                <a:solidFill>
                  <a:schemeClr val="tx2">
                    <a:lumMod val="50000"/>
                  </a:schemeClr>
                </a:solidFill>
              </a:rPr>
              <a:t>the Fort Worth community</a:t>
            </a:r>
          </a:p>
          <a:p>
            <a:pPr marL="0" indent="0" algn="ctr">
              <a:buNone/>
            </a:pPr>
            <a:r>
              <a:rPr lang="en-US">
                <a:solidFill>
                  <a:schemeClr val="tx2">
                    <a:lumMod val="50000"/>
                  </a:schemeClr>
                </a:solidFill>
              </a:rPr>
              <a:t>WHY -</a:t>
            </a:r>
            <a:r>
              <a:rPr lang="en-US">
                <a:solidFill>
                  <a:schemeClr val="tx2">
                    <a:lumMod val="50000"/>
                  </a:schemeClr>
                </a:solidFill>
                <a:ea typeface="+mn-lt"/>
                <a:cs typeface="+mn-lt"/>
              </a:rPr>
              <a:t> social support increases resilience and reduces burnout</a:t>
            </a:r>
          </a:p>
          <a:p>
            <a:pPr marL="0" indent="0" algn="ctr">
              <a:buNone/>
            </a:pPr>
            <a:r>
              <a:rPr lang="en-US">
                <a:solidFill>
                  <a:schemeClr val="tx2">
                    <a:lumMod val="50000"/>
                  </a:schemeClr>
                </a:solidFill>
              </a:rPr>
              <a:t>WHAT - to share stories, resources, empathize, reflect, and debrief</a:t>
            </a:r>
            <a:endParaRPr lang="en-US">
              <a:solidFill>
                <a:schemeClr val="tx2">
                  <a:lumMod val="50000"/>
                </a:schemeClr>
              </a:solidFill>
              <a:ea typeface="+mn-lt"/>
              <a:cs typeface="+mn-lt"/>
            </a:endParaRPr>
          </a:p>
          <a:p>
            <a:endParaRPr lang="en-US">
              <a:solidFill>
                <a:srgbClr val="FFFFFE"/>
              </a:solidFill>
            </a:endParaRPr>
          </a:p>
        </p:txBody>
      </p:sp>
      <p:sp>
        <p:nvSpPr>
          <p:cNvPr id="5" name="TextBox 4">
            <a:extLst>
              <a:ext uri="{FF2B5EF4-FFF2-40B4-BE49-F238E27FC236}">
                <a16:creationId xmlns:a16="http://schemas.microsoft.com/office/drawing/2014/main" id="{8136490F-AF25-17BB-368E-FC7F8FF7C721}"/>
              </a:ext>
            </a:extLst>
          </p:cNvPr>
          <p:cNvSpPr txBox="1"/>
          <p:nvPr/>
        </p:nvSpPr>
        <p:spPr>
          <a:xfrm>
            <a:off x="7149690" y="4449915"/>
            <a:ext cx="4513005"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a:highlight>
                  <a:srgbClr val="808080"/>
                </a:highlight>
                <a:ea typeface="+mn-lt"/>
                <a:cs typeface="+mn-lt"/>
              </a:rPr>
              <a:t>Roth et al. (2011) found that “physicians who work in an institution where there is a forum for debriefing... had significantly lower rates of high burnout”</a:t>
            </a:r>
            <a:endParaRPr lang="en-US">
              <a:highlight>
                <a:srgbClr val="808080"/>
              </a:highlight>
            </a:endParaRPr>
          </a:p>
        </p:txBody>
      </p:sp>
    </p:spTree>
    <p:extLst>
      <p:ext uri="{BB962C8B-B14F-4D97-AF65-F5344CB8AC3E}">
        <p14:creationId xmlns:p14="http://schemas.microsoft.com/office/powerpoint/2010/main" val="205190187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0352137F-6D9A-82C7-5F8F-62D60C6D8813}"/>
              </a:ext>
            </a:extLst>
          </p:cNvPr>
          <p:cNvSpPr>
            <a:spLocks noGrp="1"/>
          </p:cNvSpPr>
          <p:nvPr>
            <p:ph type="title"/>
          </p:nvPr>
        </p:nvSpPr>
        <p:spPr>
          <a:xfrm>
            <a:off x="888630" y="4760132"/>
            <a:ext cx="4980883" cy="1777829"/>
          </a:xfrm>
        </p:spPr>
        <p:txBody>
          <a:bodyPr>
            <a:normAutofit/>
          </a:bodyPr>
          <a:lstStyle/>
          <a:p>
            <a:pPr algn="r"/>
            <a:r>
              <a:rPr lang="en-US" sz="3400">
                <a:solidFill>
                  <a:schemeClr val="tx1"/>
                </a:solidFill>
                <a:ea typeface="+mj-lt"/>
                <a:cs typeface="+mj-lt"/>
              </a:rPr>
              <a:t>DELIVERABLE #1: Infographic</a:t>
            </a:r>
          </a:p>
        </p:txBody>
      </p:sp>
      <p:sp>
        <p:nvSpPr>
          <p:cNvPr id="95" name="Freeform: Shape 94">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9853EDF-BF2A-F9F4-0260-FEF160C3DB7D}"/>
              </a:ext>
            </a:extLst>
          </p:cNvPr>
          <p:cNvSpPr>
            <a:spLocks noGrp="1"/>
          </p:cNvSpPr>
          <p:nvPr>
            <p:ph idx="1"/>
          </p:nvPr>
        </p:nvSpPr>
        <p:spPr>
          <a:xfrm>
            <a:off x="6324600" y="4767660"/>
            <a:ext cx="5075720" cy="1770300"/>
          </a:xfrm>
        </p:spPr>
        <p:txBody>
          <a:bodyPr>
            <a:normAutofit/>
          </a:bodyPr>
          <a:lstStyle/>
          <a:p>
            <a:pPr>
              <a:lnSpc>
                <a:spcPct val="110000"/>
              </a:lnSpc>
            </a:pPr>
            <a:r>
              <a:rPr lang="en-US" sz="1400">
                <a:ea typeface="+mn-lt"/>
                <a:cs typeface="+mn-lt"/>
              </a:rPr>
              <a:t>WHO – family members of helping professionals</a:t>
            </a:r>
          </a:p>
          <a:p>
            <a:pPr>
              <a:lnSpc>
                <a:spcPct val="110000"/>
              </a:lnSpc>
            </a:pPr>
            <a:r>
              <a:rPr lang="en-US" sz="1400">
                <a:ea typeface="+mn-lt"/>
                <a:cs typeface="+mn-lt"/>
              </a:rPr>
              <a:t>WHY – bring awareness to the challenges of  transitioning from work to home </a:t>
            </a:r>
          </a:p>
          <a:p>
            <a:pPr>
              <a:lnSpc>
                <a:spcPct val="110000"/>
              </a:lnSpc>
            </a:pPr>
            <a:r>
              <a:rPr lang="en-US" sz="1400">
                <a:ea typeface="+mn-lt"/>
                <a:cs typeface="+mn-lt"/>
              </a:rPr>
              <a:t>WHAT – tips that empower family members to start conversations and offer empathy and support to the helping professionals in their lives</a:t>
            </a:r>
          </a:p>
          <a:p>
            <a:pPr>
              <a:lnSpc>
                <a:spcPct val="110000"/>
              </a:lnSpc>
            </a:pPr>
            <a:endParaRPr lang="en-US" sz="1400"/>
          </a:p>
        </p:txBody>
      </p:sp>
      <p:pic>
        <p:nvPicPr>
          <p:cNvPr id="6" name="Picture 6" descr="Text&#10;&#10;Description automatically generated">
            <a:extLst>
              <a:ext uri="{FF2B5EF4-FFF2-40B4-BE49-F238E27FC236}">
                <a16:creationId xmlns:a16="http://schemas.microsoft.com/office/drawing/2014/main" id="{5A9BAE27-D6C3-87DE-F408-E368D7663411}"/>
              </a:ext>
            </a:extLst>
          </p:cNvPr>
          <p:cNvPicPr>
            <a:picLocks noChangeAspect="1"/>
          </p:cNvPicPr>
          <p:nvPr/>
        </p:nvPicPr>
        <p:blipFill rotWithShape="1">
          <a:blip r:embed="rId3"/>
          <a:srcRect r="-433" b="58304"/>
          <a:stretch/>
        </p:blipFill>
        <p:spPr>
          <a:xfrm>
            <a:off x="87527" y="212025"/>
            <a:ext cx="3853994" cy="3979096"/>
          </a:xfrm>
          <a:prstGeom prst="rect">
            <a:avLst/>
          </a:prstGeom>
        </p:spPr>
      </p:pic>
      <p:pic>
        <p:nvPicPr>
          <p:cNvPr id="7" name="Picture 8" descr="Text&#10;&#10;Description automatically generated">
            <a:extLst>
              <a:ext uri="{FF2B5EF4-FFF2-40B4-BE49-F238E27FC236}">
                <a16:creationId xmlns:a16="http://schemas.microsoft.com/office/drawing/2014/main" id="{CB5DA6E1-ADC7-9A01-A731-F87381E9F5B0}"/>
              </a:ext>
            </a:extLst>
          </p:cNvPr>
          <p:cNvPicPr>
            <a:picLocks noChangeAspect="1"/>
          </p:cNvPicPr>
          <p:nvPr/>
        </p:nvPicPr>
        <p:blipFill rotWithShape="1">
          <a:blip r:embed="rId3"/>
          <a:srcRect t="38754" r="-433" b="33391"/>
          <a:stretch/>
        </p:blipFill>
        <p:spPr>
          <a:xfrm>
            <a:off x="3955563" y="679833"/>
            <a:ext cx="3931761" cy="2729757"/>
          </a:xfrm>
          <a:prstGeom prst="rect">
            <a:avLst/>
          </a:prstGeom>
        </p:spPr>
      </p:pic>
      <p:pic>
        <p:nvPicPr>
          <p:cNvPr id="94" name="Picture 8" descr="Text&#10;&#10;Description automatically generated">
            <a:extLst>
              <a:ext uri="{FF2B5EF4-FFF2-40B4-BE49-F238E27FC236}">
                <a16:creationId xmlns:a16="http://schemas.microsoft.com/office/drawing/2014/main" id="{26169D55-0A7A-385B-53E3-EA36A4CBB897}"/>
              </a:ext>
            </a:extLst>
          </p:cNvPr>
          <p:cNvPicPr>
            <a:picLocks noChangeAspect="1"/>
          </p:cNvPicPr>
          <p:nvPr/>
        </p:nvPicPr>
        <p:blipFill rotWithShape="1">
          <a:blip r:embed="rId3"/>
          <a:srcRect t="63668" r="-433" b="173"/>
          <a:stretch/>
        </p:blipFill>
        <p:spPr>
          <a:xfrm>
            <a:off x="7937959" y="318846"/>
            <a:ext cx="4232499" cy="3772650"/>
          </a:xfrm>
          <a:prstGeom prst="rect">
            <a:avLst/>
          </a:prstGeom>
        </p:spPr>
      </p:pic>
    </p:spTree>
    <p:extLst>
      <p:ext uri="{BB962C8B-B14F-4D97-AF65-F5344CB8AC3E}">
        <p14:creationId xmlns:p14="http://schemas.microsoft.com/office/powerpoint/2010/main" val="397991575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1B446B-D1E8-42DD-BEED-8DA7E15E683B}">
  <ds:schemaRefs>
    <ds:schemaRef ds:uri="http://schemas.microsoft.com/sharepoint/v3/contenttype/forms"/>
  </ds:schemaRefs>
</ds:datastoreItem>
</file>

<file path=customXml/itemProps2.xml><?xml version="1.0" encoding="utf-8"?>
<ds:datastoreItem xmlns:ds="http://schemas.openxmlformats.org/officeDocument/2006/customXml" ds:itemID="{65845F41-51A1-4C7F-91AC-E0528F69338E}">
  <ds:schemaRefs>
    <ds:schemaRef ds:uri="71af3243-3dd4-4a8d-8c0d-dd76da1f02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9C029D5-DBC9-4C2B-8210-3AA71186A1C5}">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Atlas</vt:lpstr>
      <vt:lpstr>Empower  Fort Worth</vt:lpstr>
      <vt:lpstr>Community Health Workers</vt:lpstr>
      <vt:lpstr>Findings</vt:lpstr>
      <vt:lpstr>PowerPoint Presentation</vt:lpstr>
      <vt:lpstr>How might we support helping professionals who are experiencing emotional exhaustion and work-family conflict so that they can effectively support their patients/clients, themselves, and their families? </vt:lpstr>
      <vt:lpstr>Deliverables &amp; Prototype</vt:lpstr>
      <vt:lpstr>PowerPoint Presentation</vt:lpstr>
      <vt:lpstr>Peer Support Forum</vt:lpstr>
      <vt:lpstr>DELIVERABLE #1: Infographic</vt:lpstr>
      <vt:lpstr>DELIVERABLE #2 Community Calendar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Design</dc:title>
  <dc:creator/>
  <cp:revision>1</cp:revision>
  <dcterms:created xsi:type="dcterms:W3CDTF">2022-04-22T21:56:58Z</dcterms:created>
  <dcterms:modified xsi:type="dcterms:W3CDTF">2022-04-30T21:19:51Z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